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0.xml" ContentType="application/vnd.openxmlformats-officedocument.presentationml.slide+xml"/>
  <Override PartName="/ppt/slides/slide2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ink/inkAction14.xml" ContentType="application/vnd.ms-office.inkAction+xml"/>
  <Override PartName="/ppt/ink/inkAction13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2.xml" ContentType="application/vnd.ms-office.inkAction+xml"/>
  <Override PartName="/ppt/ink/inkAction2.xml" ContentType="application/vnd.ms-office.inkAction+xml"/>
  <Override PartName="/ppt/ink/inkAction9.xml" ContentType="application/vnd.ms-office.inkAction+xml"/>
  <Override PartName="/ppt/ink/inkAction4.xml" ContentType="application/vnd.ms-office.inkAction+xml"/>
  <Override PartName="/ppt/ink/inkAction8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1.xml" ContentType="application/vnd.ms-office.inkAction+xml"/>
  <Override PartName="/ppt/ink/inkAction3.xml" ContentType="application/vnd.ms-office.inkAction+xml"/>
  <Override PartName="/ppt/ink/inkAction11.xml" ContentType="application/vnd.ms-office.inkAction+xml"/>
  <Override PartName="/ppt/ink/inkAction10.xml" ContentType="application/vnd.ms-office.inkAction+xml"/>
  <Override PartName="/ppt/ink/inkAction5.xml" ContentType="application/vnd.ms-office.inkAction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9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3" r:id="rId25"/>
    <p:sldId id="284" r:id="rId26"/>
    <p:sldId id="285" r:id="rId27"/>
    <p:sldId id="286" r:id="rId28"/>
    <p:sldId id="287" r:id="rId29"/>
    <p:sldId id="288" r:id="rId30"/>
    <p:sldId id="279" r:id="rId31"/>
    <p:sldId id="280" r:id="rId32"/>
    <p:sldId id="281" r:id="rId33"/>
    <p:sldId id="282" r:id="rId34"/>
    <p:sldId id="283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0:48:25.0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119">
    <iact:property name="dataType"/>
    <iact:actionData xml:id="d0">
      <inkml:trace xmlns:inkml="http://www.w3.org/2003/InkML" xml:id="stk0" contextRef="#ctx0" brushRef="#br0">22737 4939 0,'0'0'5,"-53"-88"-4,35 52 0,0 1 8,-17 0-4,0 17 7,17 1-6,0-1 2,1 0 2,17 1-6,-35 17 3,17 0 2,0 0-2,-88-18 25,89 18-3,-160 0-27,142 0-1,-18 0 7,18 0 2,-141 18 6,17 17 3,18 0-16,-18 18 3,71-53 3,17 18 3,-70 17 7,88-17-8,18-1-8,17 1-2,-17 0 5,17 17 4,-17 18 7,-35 88-1,-1 35 0,18-17 2,18 35-1,0-53 1,35-88-6,0 0-7,0-18-2,0 36 2,0-1 16,0 89-20,17-18 16,36-70 0,35 17 6,36-53-15,-71-17-3,-18 0-2,106 35 5,-53-36 9,18 1-16,35-18 15,106 35 3,0-35-2,-53 0 0,-35-18 0,35-17 3,-106 35-10,-17-17-4,17-36 2,0 35-6,0-53 3,-17 36 2,-1 0 15,54-89-20,-107 89 4,19-18 3,-1-70 16,-17 34-16,-1 37-6,-17-37 3,18 19 3,0-71 12,-18 53-11,0 35-7,17 0 0,-17 17 10,0-16 3,0-37-12,0 19 4,0 17-1,-17-18 7,-1 1 4,0 17-2,1 53 59,-19-18-61,1 18-10,17 0 2,-17-17 11,-18-1 0,18 18-2</inkml:trace>
    </iact:actionData>
  </iact:action>
  <iact:action type="add" startTime="41717">
    <iact:property name="dataType"/>
    <iact:actionData xml:id="d1">
      <inkml:trace xmlns:inkml="http://www.w3.org/2003/InkML" xml:id="stk1" contextRef="#ctx0" brushRef="#br0">13176 8819 0,'36'0'131,"34"0"-122,36-35-3,35 18 1,-88 17 0,123 0 0,1 0 2,-107 0-1,71 0 2,-35 0 18,176 0-23,-17 0 26,-177 17-14,0-17 4,-52 0-11,34 18-7,-17-18-2,-18 0 12,18 0-9,-17 0 11,-1 0 0,124 0-14,-124 17 5,36-17 4,70 0 7,17 18 0,-34-18 0,-36 0 0,-35 0 1,-18 18-5,-17-18-9,35 0 4,-18 0-1,36 0 8,-1 17 2,1 1-1,-18 0 0,-18-18-1,0 0 2,-17 0 9,-1 0-22,1 0 10,17 0 10,1 0-6,-19 0-1,19 0-1,-19 0 3,1 0-4,0 0 34,-1 0-48,1 0 15,-1 0 1</inkml:trace>
    </iact:actionData>
  </iact:action>
  <iact:action type="add" startTime="73689">
    <iact:property name="dataType"/>
    <iact:actionData xml:id="d2">
      <inkml:trace xmlns:inkml="http://www.w3.org/2003/InkML" xml:id="stk2" contextRef="#ctx0" brushRef="#br0">3492 10213 0,'0'-18'24,"0"1"134,106-19-150,-17 1 2,281-53 15,388 35 11,-581 53-21,-54 0 0,-17 0-14,-35 0 4,-1 18 6,36-18 7,-18 0-3,36 0 2,-1 17 0,18 1 0,-35 0-2,123 17-13,-140-18 5,-19 1 5,107 0 4,-54 35 0,-52-36 0,-54-17 1,1 0-2,35 0 0,35 0 1,88 0 4,-70 0-4,0 0 1,0 0 1,-18 0 0,-35 0-6,0 0-9,0 0-2,35-17 7,18-1 0,-18 18 10,0-18-7,-17 18-4,88-17-3,-54 17 5,54-36 7,-18 19 2,0-18 1,-88 35-7,35-18-7,-17 0-2,0 1 4,-1-1-3,1 18 11,-54 0 1,54-35-11,-53 35-2</inkml:trace>
    </iact:actionData>
  </iact:action>
  <iact:action type="add" startTime="76354">
    <iact:property name="dataType"/>
    <iact:actionData xml:id="d3">
      <inkml:trace xmlns:inkml="http://www.w3.org/2003/InkML" xml:id="stk3" contextRef="#ctx0" brushRef="#br0">23936 2364 0,'0'-18'6,"0"0"2,0 1 1,0-19 28,0 1-4,-35-18-1,-1 36-12,1-19 0,0 36-9,-18 0-7,18 0 0,-36 0 1,36-17 1,-18 17 9,0 0 3,-70-18-14,70 18 4,17 0-6,-69 0 14,16 0 1,1 0 0,-35 0-1,17 35 0,0 1 1,35 16 0,-17 19 4,18 0-5,-1 17 2,1 0-3,-36 35-1,53-17 4,-35 71 4,70-142-14,-17 18 10,-1 88-16,19-106 13,17 18 1,-18 71-15,1-71 6,17-18 2,0 53 7,0 0 2,0-17-2,17 17 6,1-53-8,17 71-11,0-53 3,18-18 0,0 18 14,18-17-7,35-19 4,17-17 2,-17 0-7,-36 0-10,36 0 0,-18 0 13,159 0 1,-35 0 2,-36-17-3,-34-36 2,-54-18-1,0 18 1,35-53 0,1-17-1,17-18 1,-88 70-2,17 18-13,-34-35-1,34 0 12,-52 53 5,70-142-17,-53 54 16,-17 52-2,0-17-12,35-71 13,-36 0 5,1 107-12,-18-1-3,0-36-3,0 54 1,0 17 16,0 1-4,0-18-14,0 17 14,-35 0-14,17 18 5,18-17 3,-71 17 10,54 0-9,-18 0-6,17 0-2,0 0 3,1 0 15,-19 0-18,1 0 15,0 0-3,-18 0-1,-18 35-11,36-17 4,17-18 0,1 17 14</inkml:trace>
    </iact:actionData>
  </iact:action>
  <iact:action type="add" startTime="78515">
    <iact:property name="dataType"/>
    <iact:actionData xml:id="d4">
      <inkml:trace xmlns:inkml="http://www.w3.org/2003/InkML" xml:id="stk4" contextRef="#ctx0" brushRef="#br0">25806 1552 0,'0'36'120,"0"-1"-113,0 0 1,0 18 6,0-18-2,0 53-7,0-52 1,0 17 1,0 17 10,0 1-1,0-18 1,0-18-1,0 18 1,0-18 4,0 0-8,0 18-8,0-17 0,0-1 16,0 53-20,-18 18 16,0-18 4,1 53-8,17-35 7,0-35-9,0-1-5,0-35-3,-18 1 3,18-19 12,0 1-15,-17-18 60,17-53-57,0 18 7,-18-18 3</inkml:trace>
    </iact:actionData>
  </iact:action>
  <iact:action type="add" startTime="79536">
    <iact:property name="dataType"/>
    <iact:actionData xml:id="d5">
      <inkml:trace xmlns:inkml="http://www.w3.org/2003/InkML" xml:id="stk5" contextRef="#ctx0" brushRef="#br0">25382 1852 0,'0'-18'7,"0"1"23,-17 17-23,17-18 5,0 1 9,0-1-7,0-35 6,17 18-8,1-1-7,17 19 0,-17-18-3,35 17 3,17-35 13,1 18 0,52-36 2,-87 71-8,-1-18-6,18 1-4,-18-1 3,18 1 2,18 17 10,-1-18 0,18 18-3,1 0 3,-19 0-12,-17 0 4,35 0 9,0 18-1,-52 17-1,-19-35-2,-17 17-11,18 19-2,0-19 12,-1 1-11,1 53 14,0-36 0,-1 71-15,1-71 6,-1 0 2,1 89 8,0-54 0,-18-34 5,0-1-11,0 0-5,0-17 8,0 17 5,0 0-6,-36 1 5,-16 16-4,16 1 3,-52 0-1,-18-17 4,71-19-9,0 1-5,-18 0 2,17-1-4,-34 1-1,-1 17 10,18-17-11,-158 35 14,52-18 6,106-17-11,0-18-7,18 0-2,17 0 5,1 0 74,-1 0-49</inkml:trace>
    </iact:actionData>
  </iact:action>
  <iact:action type="add" startTime="80665">
    <iact:property name="dataType"/>
    <iact:actionData xml:id="d6">
      <inkml:trace xmlns:inkml="http://www.w3.org/2003/InkML" xml:id="stk6" contextRef="#ctx0" brushRef="#br0">25576 2311 0,'18'0'24,"0"0"-15,17 35 5,18 36 5,-35-54-7,17 18-7,0 1 0,0-1-3,36 36 3,52 52 15,18 1-4,18 34-1,-35-52 1,-107-71-12,54 1 8,-18 17 5,-53-36-3,0 1 94</inkml:trace>
    </iact:actionData>
  </iact:action>
  <iact:action type="add" startTime="81274">
    <iact:property name="dataType"/>
    <iact:actionData xml:id="d7">
      <inkml:trace xmlns:inkml="http://www.w3.org/2003/InkML" xml:id="stk7" contextRef="#ctx0" brushRef="#br0">26688 3281 0,'0'-18'16,"17"-17"12,1 0-14,-18-1-11,35-17 3,0-70 14,18 35-5,18-89 2,0 36 2,-54 53-7,71-53-6,-52 53-1,17-36-4,-36 71 5,18-35 14,18 0-7,18-53-7,-36 88-1,-17 18 1,-1 17 16,1-35-10,0 18 4,-18 0 0,17 35 1,-17-18 0,18 18 67,0 35-68,-18 18-12,17-18 7,1 107 4,0-19 3,-1-52 0,-17 52-17,0-52 4,18-1 6,-18 71 7,17 0-1,1-35-1,-18-18-10,35-17 4,-17 88 7,17-36-3,-35-70-10,53 53 1,-53-36 4,0-34 7,18 17 1,-18-36 0,0-34 107,0-1-119,0 0 14,0 1-18</inkml:trace>
    </iact:actionData>
  </iact:action>
  <iact:action type="add" startTime="82517">
    <iact:property name="dataType"/>
    <iact:actionData xml:id="d8">
      <inkml:trace xmlns:inkml="http://www.w3.org/2003/InkML" xml:id="stk8" contextRef="#ctx0" brushRef="#br0">26899 2928 0,'0'-18'15,"18"18"54,35-17-57,17-18-1,-17 17-6,53-17-3,-18 17 7,1-17-3,16-1 11,-34 19-8,-1-1-3,19 18-3,-36-18 1,0 1 4,-18-1 9,-18 1-5,1 17-7,-18-18 10,18 18 54,17-35-53,-17 17-9</inkml:trace>
    </iact:actionData>
  </iact:action>
  <iact:action type="add" startTime="83178">
    <iact:property name="dataType"/>
    <iact:actionData xml:id="d9">
      <inkml:trace xmlns:inkml="http://www.w3.org/2003/InkML" xml:id="stk9" contextRef="#ctx0" brushRef="#br0">28310 1711 0,'18'18'23,"0"17"-16,-18 71 10,0 35-2,0 18 18,0-71-32,0 71 0,0-89 4,0-17 5,0 88 8,0-35 6,0-18-19,0-53-2,0 18 2,0-35 7,0 70 5,17-88-2,-17 35-14,0-17 8,0 0 64</inkml:trace>
    </iact:actionData>
  </iact:action>
  <iact:action type="add" startTime="83863">
    <iact:property name="dataType"/>
    <iact:actionData xml:id="d10">
      <inkml:trace xmlns:inkml="http://www.w3.org/2003/InkML" xml:id="stk10" contextRef="#ctx0" brushRef="#br0">28310 1535 0,'18'35'27,"-18"18"-11,18-18-15,17 89 15,18-1 5,-18-52-10,-17-19-5,-1 1-3,1-17-1,0 17 6,17 52 11,0-34-5,1 35 2,-1-36 4,-18-52-6,1 0-11,0-1 17,-18-34 31,17-19-40,19-17-8,-1 18 9,71-106 4,35-53 3,35 53-6,-70 35-11,-53 18 0,53 17 11,-18-17 4,-17 18 0,-71 52 0,17 0-1,-17 36 79,0 0-88,0 87 11,18 19-2,-18 17 1,0 0 7,0-70-19,0 87 12,0-105-15,0 36 13,0 69-13,0-122-1,0 52 6,18 18 2,-18 52 7,17-34 0,-17-18-1,18-53 3,-18-36 2,0 1-3</inkml:trace>
    </iact:actionData>
  </iact:action>
  <iact:action type="add" startTime="95895">
    <iact:property name="dataType"/>
    <iact:actionData xml:id="d11">
      <inkml:trace xmlns:inkml="http://www.w3.org/2003/InkML" xml:id="stk11" contextRef="#ctx0" brushRef="#br0">25859 3563 0,'17'0'95,"19"-18"-84,-1 18-6,-18 0 3,1 0 0,17 0-3,-17 0 4,17 0-1,-17 0 0,17 0-1,-17 0 29,17 0-34,-17 0 29</inkml:trace>
    </iact:actionData>
  </iact:action>
  <iact:action type="add" startTime="108811">
    <iact:property name="dataType"/>
    <iact:actionData xml:id="d12">
      <inkml:trace xmlns:inkml="http://www.w3.org/2003/InkML" xml:id="stk12" contextRef="#ctx0" brushRef="#br0">2981 12418 0,'53'0'121,"35"-18"-112,53-35-1,88 53-2,-87-17 2,-54-19 1,53 36-2,35-17 0,-35 17 26,300 0-31,-88 0 31,-318 0-16,-17 0 0</inkml:trace>
    </iact:actionData>
  </iact:action>
  <iact:action type="add" startTime="116041">
    <iact:property name="dataType"/>
    <iact:actionData xml:id="d13">
      <inkml:trace xmlns:inkml="http://www.w3.org/2003/InkML" xml:id="stk13" contextRef="#ctx0" brushRef="#br0">20955 2134 0,'0'0'3,"0"-17"80,-18 17-74,1 0 1,-1 0-5,-158-53 24,-159-35 6,264 52-18,53 36 30,1 0-31,-1 0-13,-52 53 13,-1 18 3,36-36-7,-18 18-7,17-18-1,1 0-3,18 1 7,-54 34 8,36 36 3,-1-18-4,19 1 6,-18-37-11,35-34-8,0 35 1,-18-18 10,18 124 5,0-106-1,0-18-3,0 18-12,0 18 5,0-18 2,0-18 8,18 0 1,-1-17 0,-17-1-5,18 1-7,-1 0-2,19-1 0,-1 1 9,0 0-4,36 17 7,-18-35-2,88 35-13,-88-17 5,35-1 5,18-17 9,53 18-4,-1-18 3,-69 0-5,16 0-10,-52 0-2,18 18 7,17-18 7,-17 0 4,-1 0 2,-17 0-16,0 0-3,0 0 2,17-36 8,19-52 6,-36 53-10,-36 17-7,18-17 14,1-18-15,52-70 15,18-54 3,-89 89-3,1 0 0,-18 0 1,0 17 1,0 54-3,0-19 3,0 19-4,0-19-12,-18 19-1,1-1 7,-18 0-1,-36-17 10,-53-18 0,36 18 1,18 17 4,52 18-14,18-17-3,-18 17-2,1 0 2,-1-18 11,-17 18-2,17 0-3,-17 0 4,-18 0 3,-53-35-1,36 35-1,-19-18 3,54 0-8,0 1-8,17 17 6</inkml:trace>
    </iact:actionData>
  </iact:action>
  <iact:action type="add" startTime="138086">
    <iact:property name="dataType"/>
    <iact:actionData xml:id="d14">
      <inkml:trace xmlns:inkml="http://www.w3.org/2003/InkML" xml:id="stk14" contextRef="#ctx0" brushRef="#br0">22084 5503 0,'18'18'79,"-18"17"-72,17 36-1,1-36 2,35 141 16,0-87 11,-36-72-13,1-34 26,0-19-37,17-17-6,18-17 10,35-36 3,-53 53-13,0 0 6,18 0 6,-35 18-1,0 17-1,-18 1 7,0-1 70</inkml:trace>
    </iact:actionData>
  </iact:action>
  <iact:action type="add" startTime="139374">
    <iact:property name="dataType"/>
    <iact:actionData xml:id="d15">
      <inkml:trace xmlns:inkml="http://www.w3.org/2003/InkML" xml:id="stk15" contextRef="#ctx0" brushRef="#br0">21043 2946 0,'0'17'148,"18"-17"-139,-18 36 0,0-19-1,17 54 22,1 35 3,0-71-16,-18-17-1,0-36 142,17-35-154,19 18 15,-19-1-15,36-16 8,-35 16-9,17-17-2,0 18 6,-17 0 2,17-18 9,-17 35-3</inkml:trace>
    </iact:actionData>
  </iact:action>
  <iact:action type="add" startTime="141656">
    <iact:property name="dataType"/>
    <iact:actionData xml:id="d16">
      <inkml:trace xmlns:inkml="http://www.w3.org/2003/InkML" xml:id="stk16" contextRef="#ctx0" brushRef="#br0">23530 3193 0,'18'0'34,"0"0"-8,-18 17-19,17-17 2,1 36 0,-18-19-4,35 54 26,0-89 88,18-52-112,0 34 13,0 1-15,0 0 6,-18-36-5,36 36-3,-36 0 2,0-1-1,-17 19 16,-18-1-4,0 0 5</inkml:trace>
    </iact:actionData>
  </iact:action>
  <iact:action type="add" startTime="143084">
    <iact:property name="dataType"/>
    <iact:actionData xml:id="d17">
      <inkml:trace xmlns:inkml="http://www.w3.org/2003/InkML" xml:id="stk17" contextRef="#ctx0" brushRef="#br0">23001 3387 0,'0'-18'5</inkml:trace>
    </iact:actionData>
  </iact:action>
  <iact:action type="add" startTime="164471">
    <iact:property name="dataType"/>
    <iact:actionData xml:id="d18">
      <inkml:trace xmlns:inkml="http://www.w3.org/2003/InkML" xml:id="stk18" contextRef="#ctx0" brushRef="#br0">28734 7056 0,'-18'0'136,"18"-36"-106,-18-17 8,18 36-25,0-1-7,0 0-2,0 1-2,0-1 4,0 1 10,0-36 1,0 0 2,0 17-3,0 1 4,0 18-10,0-19-5,0 19-2,0-1 22,0 0-24,0 1 16,0-1-2,0 0-14,0 1 18,0-19-3,0 19 1,0-18 1,0 17-4,0 0-9,0-35 7,0 0-10,0-17 14,0 17 1,0 0-2,0 35 3,0-17-2,0 17 6,0 1-9,0-18 1,0 17-11,0-17 3,0 17 5,0-35 4,0 18 2,0 0-1,0-18 1,0 35-3,0 0-9,0 1-2,0-19 9,0 19 4,0-18-3,0-1-10,0-17 3,0 18 4,0-35 6,0-19 1,0 1 6,0 53-14,0 0-4,0 17-2,0 0 6,0-17 9,0 17-2,0-70-13,0 53 3,0-18 2,0-71 9,0 36 1,0 35-2,0 18 3,0 17-7,0 1-6,0-1 8,0 1 1,0-19 67,0 19-68,0-1-7,0 0 10,-17 18 541,-1 36-550,1-1 9,17-17-6,-36 52-2,19-35-6,-36 1 1,53-19 4,-18 1 3,-70 70 9,70-53-7,18-17-9,-17 0 0,-19 17 0,19 0 4,-1-17 8,0 35 0,1-36-10,-1 1 3,36-18 279,-1 0-282,36 0 7,18 0-2,70 0 5,18 0 0,-53 0 1,-89 0-1,1 0 1,-1 0 37,1 0-50,17-18 2,-17 1 2,-18-1 53,0 1 56,0-1-108,0-17 13,-18 17-20,1-17 14,-1-18-15,0 17 6,1 1 3,-18 0 6,17 0 0,0 17 0,18-17 0,0 17 4,0 0-2,-17 1-1,-1 17 11,18-18 4,-18 18-16,18-17-8,-17-1 8,17 0 12,-18 1-25,18-1 16,-18 18 1</inkml:trace>
    </iact:actionData>
  </iact:action>
  <iact:action type="add" startTime="169091">
    <iact:property name="dataType"/>
    <iact:actionData xml:id="d19">
      <inkml:trace xmlns:inkml="http://www.w3.org/2003/InkML" xml:id="stk19" contextRef="#ctx0" brushRef="#br0">30886 7144 0,'0'-36'164,"0"1"-157,0 0 2,0 0-2,17-89 16,1-52 10,-18 35-15,18 52-14,-18 19 14,0 17-4,17-70-11,-17 70 7,18 0 8,-18-36-15,18-16 12,-18 34 9,17 18-18,-17 0-5,0 18 7,0 0 3,0-71 10,18 35-12,-18 18-4,17 1-2,-17 16 2,0-17 15,0 18-17,0-18 12,36-70-11,-36 87 6,0-17-5,0-35 11,0 0 2,0 53 3,0 17-6,0 0 3,0 1-7,0-18 9,0 17-7,17-17 4</inkml:trace>
    </iact:actionData>
  </iact:action>
  <iact:action type="add" startTime="170170">
    <iact:property name="dataType"/>
    <iact:actionData xml:id="d20">
      <inkml:trace xmlns:inkml="http://www.w3.org/2003/InkML" xml:id="stk20" contextRef="#ctx0" brushRef="#br0">31080 4304 0,'0'35'76,"0"-17"-53,-36 52-20,1 1 12,-35-1 1,34 1 1,19-18 0,-19-18 2,1 0-18,18-17 4,-19 0 19,-17 35-23,18-18 16,35 0 0,35-35 131,36 0-135,-36 0-4,18 0 6,18 0-4,-36 0-6,18 0-2,0 0 5,-18 0 11,36 0-18,-54 0 16,18 0-2,-17 0 2,35 0 0,-35 0 0,-1 0 0,1 0 9,0 0-17,17-17 11,-18 17-12,1 0-5,-18-18 55,0 0 13,0 1-64,0-36 7,0 0 4,-18 18-1,-17-18 5,18 17-16,-1 19-5,0-19 16,1 19-13,17-1 9,-18 18-5,0-17-7,1-1 0,-1 0 23,0-17-24,1 17 17,17 1 13,-35-1-22,35 0 8,-18 1-6,0-18-6,1 17-3,-1 18 9,0-18 9,18 1-17,0-1 28</inkml:trace>
    </iact:actionData>
  </iact:action>
  <iact:action type="add" startTime="174838">
    <iact:property name="dataType"/>
    <iact:actionData xml:id="d21">
      <inkml:trace xmlns:inkml="http://www.w3.org/2003/InkML" xml:id="stk21" contextRef="#ctx0" brushRef="#br0">30162 11483 0,'18'0'10,"0"35"50,-1-35-55,1 35 4,35 36 21,18 70-1,-19-70-8,1 35-2,-35-54-10,17 1-5,18 18 1,-18-18 3,36 70 25,0-17-32,-36-35 14,0-18-13,18 35-1,-18 0 12,18 0-11,-17 0 15,-19-35-3,54 71-12,-54-89 3,-17 18 9,36 18 2,-19-1 6,1 18-13,0-17-4,-1-1-3,18 1 4,-35-36 0,36 36 12,-19-36-2,-17 0-13,0-52 118,0-19-114</inkml:trace>
    </iact:actionData>
  </iact:action>
  <iact:action type="add" startTime="175718">
    <iact:property name="dataType"/>
    <iact:actionData xml:id="d22">
      <inkml:trace xmlns:inkml="http://www.w3.org/2003/InkML" xml:id="stk22" contextRef="#ctx0" brushRef="#br0">31344 13141 0,'18'0'18,"0"53"-2,-18-18-1,17 0-3,-17 18-10,18 36 0,-1-1 12,19 88 5,-1-70-3,-17 35 1,-1 0 0,1-106-12,0 1 4,-1 17 9,-17-36-3,18-17-11,-18 18 96,-71 35-89,36-53-5,-71 35 11,-17 0-5,52-35-7,-88 0 4,18 0-5,18 0-2,-18 0 3,88 0 4,0 0 8,53-17 52,0-1-61,0 1 1,0-19 9,0 19-7,0-36-6,0 17 6,18 1-8,34-71 13,1-17 1,18-18 0,70-159 0,-17 123 0,-72 107-3,54-18-12,-88 52 6,17 19 1,36-54 10,-36 54-4,-35-1 2</inkml:trace>
    </iact:actionData>
  </iact:action>
  <iact:action type="add" startTime="180290">
    <iact:property name="dataType"/>
    <iact:actionData xml:id="d23">
      <inkml:trace xmlns:inkml="http://www.w3.org/2003/InkML" xml:id="stk23" contextRef="#ctx0" brushRef="#br0">30639 4075 0,'0'-18'69,"0"-35"-64,0 0 6,35-70-7,106-195 27,71-176 4,-142 353-19,-34 71 2,-36 52-5,0 0-9,17 18 60,19 53-56,-36 0 7,17 18-7,1-1-3,-18-17 0,0 35 4,17 71 7,1 53 3,-18-124 0,0-17-7,0 87-9,0-70 3,0-35 3,0 18 7,0-36 0,0-17 5,0-36 88,-18-17-91,-17-18-17,-71-53 18,-17-17 0,70 70-7,0 35-8,0 1 0,18-1 0,17 0 4,1 18 14</inkml:trace>
    </iact:actionData>
  </iact:action>
  <iact:action type="add" startTime="217632">
    <iact:property name="dataType"/>
    <iact:actionData xml:id="d24">
      <inkml:trace xmlns:inkml="http://www.w3.org/2003/InkML" xml:id="stk24" contextRef="#ctx0" brushRef="#br0">28910 7144 0,'0'-18'177,"-18"18"-162,1 0-8,-1 0 0,1-18-1,-19 18 2,1-17 2,0 17-4,-18-18 4,18 18-2,-71-17 17,35-19 11,54 36-20,-1 0 15,0 0 1,-17 0 2,17 0-16,1 0-16,-1 0 12,-35 0 2,0 0 4,0 0-4,18 0 1,0 18 1,17-18 4,0 0-15,1 0-4,-1 18-2,1-18 14,-19 17-12,1 18 9,-18 18 5,18-35 1,17 0-2,-17-1 2,17 19 3,1-19-12,17 1-4,-18-18-2,0 0 6,18 17 8,-17 19-14,-1-1 15,0-17-10,1-1 13,-1 1-18,0 35 16,18-35-7,0-1-7,-17-17-1,-1 35 0,18-17 4,-17 0 8,-1-1 0,18 19-10,-18-36-5,18 17 14,-17 1-5,17 17 6,-18 0 1,18 1-1,-18 17 0,1 0 7,17-36-14,-18 1-7,18 0-1,0 17 8,0-18 2,0 19 3,0-19 8,-18 19-14,18-1-4,0-17-2,0-1 10,0 18 6,0 18-1,0-35-3,0 0-12,0-1 5,0 1 2,0 17 7,36 18 1,-19 0 0,19 0-1,-1 0 1,-17 0 1,-1 0-17,36-18 5,-35 18 3,17-18 11,0 18 0,1-18-12,-1 1-4,-17-19 2,-1 19 3,18-19 6,-17 1 3,35-1 2,-18 1-8,1 0-10,16-18-1,19 17 6,-36-17 1,18 18 9,0-18-2,71 0-13,-71 0 2,-18 0 9,35 0 5,-52 0-5,17 0 3,1-18 0,-19 1 2,71-19 1,-17-16-4,-1 16 1,1 1 7,-53 17-13,-1 1-6,1 17-2,0-18 7,-1 18-3,-17-18 8,36-52 4,-1 35-3,-18-18 1,1 0 0,17-18 1,-35 36-10,18 17 3,0-35 7,17-70-1,-17-1 4,-18 72-4,0-19-12,0 18-2,0 0 25,0-35-23,0 53 7,0-1-6,0 19-2,0-1 4,0 0-2,0 1 8,0-36 6,0 18-7,0 17-9,0-17-2,0-1 8,-18 36-2,18-35 9,-18 0 0,-17-89-15,0 89 13,17-18-12,-35 0 14,0 0 2,-17 18 0,52 17-3,0 18-9,1 0-2,-1-17 0,0 17 1,1 0 32,-18-18-13,17 18-16,0 0 7,1-17-4</inkml:trace>
    </iact:actionData>
  </iact:action>
  <iact:action type="add" startTime="235170">
    <iact:property name="dataType"/>
    <iact:actionData xml:id="d25">
      <inkml:trace xmlns:inkml="http://www.w3.org/2003/InkML" xml:id="stk25" contextRef="#ctx0" brushRef="#br0">20126 12947 0,'18'0'104,"-1"0"-96,1 0 4,17 0-6,-17 0-2,52 0 7,-52 0-8,0 0 6,17 0-1,0 0 0,-17 0 4,52 0 16,-52 0 4,88 18-31,-71-18 5,0 0 4,18 0 7,-35 0-2,35 0 3,35 0-3,-17 0 2,70 0 0,-53 0 3,-35 0-5,0 0 2,-18 0-2,-17 0 2,-1 0 0,1 0 1,0 0-1,-1 0 33,-17-18 6</inkml:trace>
    </iact:actionData>
  </iact:action>
  <iact:action type="add" startTime="243891">
    <iact:property name="dataType"/>
    <iact:actionData xml:id="d26">
      <inkml:trace xmlns:inkml="http://www.w3.org/2003/InkML" xml:id="stk26" contextRef="#ctx0" brushRef="#br0">19244 18 0,'0'35'60,"0"18"-54,0 0 0,0 17 2,0-17 0,-18 124 20,18-142 9,-35 106-32,35-123-4,-18 17 4,18 88 15,-17 18-3,17-17 2,0-53-7,-18-19-8,18-16-1,0 17 5,0 0-4,0-18 13,-17 0-4,17 89-10,0-71 2,0 17 6,0 89 5,0 35 1,0-35 1,0-71-1,-18-18-1,18 19-12,-18 52 9,-17-36-10,17 125 9,18 17 5,0 0 2,-17-53-2,-1-36-1,18-16 3,0-90-17,-18 1 2,18 36 18,0-19-17,-35 18 8,35 53-8,0-70 0,0 35 2,0 123 8,0-17 5,0-36-1,0-88-8,-17-35-6,17 36-2,0 16 3,0 36 0,0-35 9,0 0 0,0 35-10,0 0-1,0 36-1,0-1 2,-18 300 13,18-229 0,0 0-2,0-17 2,0-160-7,0 18-8,0-35-2,0 0 13,0 35 2,0 71 4,35-18-5,36-17 2,-18-54 1,70 18-1,1 1-2,52 16 1,-105-69 2,175 52-14,-69-70 1,-18 34 4,176 54 6,35 0 2,-317-88-12,53 17 6,141 36 7,-159-54 1,-53 1-7,1 0-8,-1-1 0,0 18 1,53 36 2,124 70 8,-18 0 4,88 53-2,-70-35 4,-89-88-14,-34-36-5,-1 35 13,0-17-13,88 53 17,-105-71-7,17 18-7,-17-17-2,-1-1 4,-17 35-2,106 36 12,-36 0 0,-34-18-1,52 71-1,53 88 3,17 53-2,-34-53 1,-1-18-2,18-17-13,-53-36 4,-53-88 4,142 177 7,-1-18 0,-105-124 1,-36-52-2,0 52 4,-35-70-5,-35-17-3,52 34-8,18 18-1,18 18 1,-71-53 17,159 141-19,-17-35 15,17-18 1,-53-18-1,18-34-3,-71-19-9,-53-35-1,53 1 1,-17 34 1,176 54 11,-53-18 5,35-18-13,-141-71-7,89 72 4,-18-36 4,105 17 6,-88-35 6,-52 1-13,17 17-3,18-36-4,17 36 2,-17-35 5,17 17 8,-17 18-5,-18-35-7,0 17-2,18 18 1,-71-36 1,53-17 13,-52 0 0,-19 0-2,18 0-1,53 0 0,18 0 2,18 0 1,-89 0 0,71-52-14,-107 34 2,-16 0 1,34-35 11,1-17-4,-1-71 3,-17 17-13,-17 71 9,69-176 1,-34 70-11,-18 71-2,0-159 7,0 53-1,0 53 10,35-194-3,-35-18-13,-53 177 12,17-142-7,19-88 10,-36-17 4,17 176-6,-17 0-12,0-35 6,0 106 0,0-1 10,0-17-7,0 18-6,0-1-1,0 1 0,36 0 1,-36-212 14,0-71-3,-18 18 1,-35 123-1,35-52 2,-17 229-6,35-35-9,-18-1-2,18-17 17,0-88-6,0-141-8,0 282 3,0-36-1,0-140 11,0-1 1,0 106-3,0-123 3,0 18-2,0 140 4,0-158-14,0 194-4,0-35 4,0 70 1,0-35 5,0 35-7,0-88 4,0-18 8,0 1-1,-17-19 1,-36 72-1,35-1 1,1 18 0,-1 35-3,0 18-12,-17-18-1,0 18 6,17-1 2,18-16 7,-17 69 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25:43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866">
    <iact:property name="dataType"/>
    <iact:actionData xml:id="d0">
      <inkml:trace xmlns:inkml="http://www.w3.org/2003/InkML" xml:id="stk0" contextRef="#ctx0" brushRef="#br0">26494 9472 0,'17'0'217,"19"0"-211,-1 0 3,0 0-3,-17 0 3,17 0-3,0 18 2,1-18 2,-1 0-1,-18 0-3,19 0 0,-1 0 3,18 17 25,106 36-31,35-35 31,-106 0-18,-35-18 4,35 17-7,18 1 3,17 17-1,-17-17 2,-35-1-15,-18-17 12,17 0 5,-52 0-4,-1 0 18,1 0-32,35 0 17,0 0-2,-35 0 2,17 0-4,0-35-8,-17 35-3,-1 0 1,19 0 1,-1 0 13,36-18-2,-1 1 2,-17 17-1,18-18 2,-54 18-9,1 0-8,-18-17 75,0-1-70,17 0-2,1 1 5,17-36 8,-17 35-1,17-52 2,-35 52-2,18-53-15,0 36 1,-18 0 23,17-36-24,1-17 13,-1 35 5,-17 18-16,0 0 4,0 17 9,0-35 0,0 35 1,0-17-5,0 17-11,0 1 13,0-1 3,-17 1-3,-18-19-13,35 19 1,-18-1 14,0 18-6,-17-35 6,0 17 1,35 0-1,-18 18 0,0 0-1,-17 0-15,18 0 4,-1 0 18,0 0-6,1-17-9,-1 17 6,-53 0 2,36 0 2,0 0-4,0 17-8,17-17-2,-17 0 3,17 36 10,-17-1-2,0 0 3,-1-17-2,36 0 0,-17 17 2,17-18 2,-18 1-17,0 0 3,1-1 0,17 1 1,0 0 2,-18-1 5,0 19 3,18-1-1,0 0 2,-17-35-2,17 35 3,-18-17-4,18 0-11,0 35 2,0-36 10,0 19-7,-18 16 6,18 1 3,0-17-2,0-1 0,0-17 1,0-1-1,0 1 3,0-1 0</inkml:trace>
    </iact:actionData>
  </iact:action>
  <iact:action type="add" startTime="51100">
    <iact:property name="dataType"/>
    <iact:actionData xml:id="d1">
      <inkml:trace xmlns:inkml="http://www.w3.org/2003/InkML" xml:id="stk1" contextRef="#ctx0" brushRef="#br0">14305 10266 0,'71'0'121,"-1"-18"-117,107 18 10,-19 0-11,19-17 22,-36 17 5,335-18-28,-388 18 1,-17 0 10,141 0 5,-124 0-16,-18 0 16,-34 0-3,69 0-12,-34 0 7,-18 0-6,53 0 13,35 0-3,0 0 3,18 18-1,52 17 1,-52 35 0,-18-34-1,0 17 3,-88-53-4,-35 0 0,-18 17 178</inkml:trace>
    </iact:actionData>
  </iact:action>
  <iact:action type="add" startTime="53061">
    <iact:property name="dataType"/>
    <iact:actionData xml:id="d2">
      <inkml:trace xmlns:inkml="http://www.w3.org/2003/InkML" xml:id="stk2" contextRef="#ctx0" brushRef="#br0">28998 7532 0,'0'-18'90,"-35"1"-55,-18-1-30,18-17 6,-106-36 4,17 18 0,-34 18 2,34 0-1,-17-18 0,0 17 1,35 36-1,-53-17 1,53 17 0,53 0-11,-35 0 5,-18 0 6,1 35-1,34-17 2,53-1-2,-17 19 0,18-19 0,-36 18-13,35 1 2,0 17 12,1-18-8,-54 106 8,36 0-1,-18-17 5,0-71-10,18 35-6,17-35-2,0-18 9,1 36-10,-18-36 12,-1 53-1,19-35-9,-1 0 10,18-36-13,-18 36 15,18 0 1,0 0-1,0-18 2,0 36-4,0-36 3,0-17-1,0 17 4,0-17-1,18 0-6,0-18 5,35 17 0,-1 1-17,1-1 6,0 1 1,18 17 7,35 18-1,70 0-12,-105-18 15,17-17-16,53 17 14,0-17 2,-17-18 1,-1 0-2,-17 0 1,-53-18-2,17 18-13,36-17 13,-71-1-11,71-17 18,-53 17-15,-18 1-4,1-36 3,-1 35 4,36-35 11,-19 0-10,-52 36-8,36-36 0,-1 17 7,36 1-8,-36-18 16,-18 18 0,54-36-16,-36 36 0,-17 0 10,53-53 3,-19-18 1,-16 18 2,-1 17-3,-17 53 5,-18 1-8,0-1 3,0 0 138,0-17-145</inkml:trace>
    </iact:actionData>
  </iact:action>
  <iact:action type="add" startTime="61427">
    <iact:property name="dataType"/>
    <iact:actionData xml:id="d3">
      <inkml:trace xmlns:inkml="http://www.w3.org/2003/InkML" xml:id="stk3" contextRef="#ctx0" brushRef="#br0">10372 11201 0,'0'-18'136,"-36"0"-122,1 18 0,-106-53 21,123 36-22,-17 17-9,0 0 3,-18-35-6,0 35 6,-71-18 9,36 18 0,-35 0 2,-71 0 0,70 0-2,-17 18 0,-282 70 5,194-35-9,35-18 6,70 0-1,18 18-2,36-18-9,17 18 4,-141 88 6,70-35 1,1 0 1,70-53-2,0 0-15,35-35 13,1 17-12,-19 35 14,19 1 0,-19 70 0,36-35 2,0-71-2,0 0 0,36 89 2,-1-36-3,36 0-14,-18 1 0,88 105 7,-71-36-1,71 54 10,-70-71 0,-1-53 1,1 18-2,35-35 2,-71-36-2,159 124-2,0-53-12,-159-89 3,71 1 6,0 35 5,35-36 0,-53 1 2,-17-18-3,0 0 3,87-71 0,-17-17 1,-105 71-15,52-36 5,123-53 10,-122 53-5,69-88 7,-69 70-7,-1-35 2,-35 18 1,-18 0 1,36-18-13,-54 36 0,1 17 3,70-177 6,-35 72 6,-35 52-8,-18 53-9,17-35 2,-17 35 8,18 18-2,-18-1-9,0-52 13,0 35-14,0-158 18,0 87-2,0 54-2,-35 34 2,-1-34-2,-17-36 6,18 53-5,18 18-12,-72-71 2,72 71 1,-54-54 9,-35-17-1,18 36 3,18 17-4,34 18 7,1 17-4,17 0 3</inkml:trace>
    </iact:actionData>
  </iact:action>
  <iact:action type="add" startTime="84348">
    <iact:property name="dataType"/>
    <iact:actionData xml:id="d4">
      <inkml:trace xmlns:inkml="http://www.w3.org/2003/InkML" xml:id="stk4" contextRef="#ctx0" brushRef="#br0">12771 13247 0,'0'-18'54,"0"1"39,-18 17-62,0-18-17,-17 18 2,17 0 1,-17-18 0,-18 1 1,53-1-4,-70 0-11,34 18 10,1-17-11,-53-1 14,0 0 1,17 1 0,18 17 2,18 0-7,0 0-9,17 0 4,-17 0 2,-1 0 6,-16 0 0,16 0-13,-17 0-1,-17 0 13,52 0-13,-105 0 15,52 0 2,-17 0-1,53 0-12,17 0 8,0 0 1,-17 0-10,17 0-2,-17 17 3,18-17 3,-1 0 10,-17 18-6,-1 0-8,-52-1 1,53 1 6,-53 17 5,-18 1 0,35 16 4,18-16-7,36-36-9,-1 17-2,0 1 9,1 0-8,-1 17 11,-17-17 2,17 17 1,1 18-1,-19 17 1,19 18 0,-1-17-1,0 0 2,18-54-4,0 19-9,0-1-4,0-18 3,0 19 7,0 17 7,0-18-4,0 0 4,0-17-3,0 52 8,18-52-13,0 0 8,-18-1-16,0 1 4,0 0 3,35-1 10,-35 1-17,18-18 9,35 35 8,-36-17-6,1-1-10,-1 1 1,19-18 3,-19 0-1,1 18 7,17-1 4,18-17 3,-18 18-8,18-18-8,-17 0 2,-19 0 5,89 18 4,0-18 1,53 0 1,-36 0 0,89 0 1,-124 0-1,-17 0 0,-18 0 1,-18 0-5,35 0 10,-34 0-15,17 0-6,17-18 4,-35 18 6,18-35 1,-17 17-9,-1 18-1,-18 0 5,1-18-1,0 18 7,17-17 2,-35-1 2,35 18-3,1-17 6,-36-1-10,35 0-8,-17 18-1,-1 0 5,18-17 0,-17 17 7,0-36 3,35-17 0,-18 36 4,-17-1-8,-18 0 4,17-17-2,1 18 3,-18-1 1,17 18-2,1-18 2,-18 1-6,18-19 4,-1 19-1,-17-36 5,0 35-9,0 1-9,0-1-1,18 0 1,-18 1 15,18-19-9,-18 1 14,0 17-17,0-17 4,0 17 6,0-17-4,17 35 1,-17-17-10,0-1 0,0 0 20,0 1 73,0-1-63,0 0-22,0-17 10,0 17-9,-17 18 5,17-17 8,-18 17 11,0-18-19,1 18-8,-1-17 3,0-1 6,-17 0-15,18 1 8,-1 17-9,-17 0 19,17 0-10,0-18-5,1 18 11,17-18-7,-36 18 8,19-17-2,-1 17-1,1 0-12,-1 0 14,0 0-3,-17 0-10,17 0 11,1 0 1,-1 0 6,0 0-7,18-18 0</inkml:trace>
    </iact:actionData>
  </iact:action>
  <iact:action type="add" startTime="88215">
    <iact:property name="dataType"/>
    <iact:actionData xml:id="d5">
      <inkml:trace xmlns:inkml="http://www.w3.org/2003/InkML" xml:id="stk5" contextRef="#ctx0" brushRef="#br0">14393 13635 0,'0'-18'87,"0"1"-64,0-1-6,-17-35 5,-1 35-1,18-17-14,-53-18 21,18 18 5,-18 17 1,35 1-20,-17 17-11,17-18 13,-35 0-15,18 1 14,-18 17 2,-35-18-1,18 0 1,17 18-1,17 0 8,19 0-12,-1 0 6,0 0-14,1 0-3,-1 0 8,0 0 12,1 0-8,-1 18 9,1 0-14,-1-18-5,18 17-1,-18-17 14,18 36 4,-17-1-9,17-17 8,-18-1-4,18 18 9,-18 1-22,18-19 2,-17 19 2,17-19 7,-18 36 4,0 18 1,18-18-3,-17-36 2,17 19-2,0-19 5,0 19-3,0-19 0,0 1 2,0-1-8,0 19 6,0-19-1,0 1-15,0 0 16,0 17 0,0-17 0,0-1 13,0 1-17,0-1 3,0 19 22,17-19-33,1 1 10,0 0 1,-18-1 7,17-17 20,-17 18-32,36-18 5,-19 0-9,36 18 10,-35-1 0,17-17 0,-17 0-2,-1 18 3,1-18-5,0 0-11,-1 0 15,19 0 0,-19 0 0,19 0-1,-19 0 4,1 0-5,-1-18-1,19 18 5,-19-17-4,1 17-14,-18-18 7,18 18 0,-1-18 10,1 18 4,-18-17-14,18 17-5,-1-18 23,1 0 9,-1 1-19,1-1-9,17 0 11,-35 1-3,53-18 2,-53 17-1,18 0 7,0 18-19,-18-17 3,17-1 16,1 18 8,-18-18-21,0 1 8,18-1 0,-18 0 1,17 1-9,-17-1-6,18 18 26,-18-17 4,0-1-12,0 0-7,17 18 3,-17-17-7,0-1 5,0 0 70,0 1-57,0-1-13,0 0 0,0 1-3,0-1 3,0 0 47,0 1-32,0-1 128,0 1-143,0-1 9,-17 18-20,17-18 37,-18 18-35,1 0 70</inkml:trace>
    </iact:actionData>
  </iact:action>
  <iact:action type="add" startTime="93328">
    <iact:property name="dataType"/>
    <iact:actionData xml:id="d6">
      <inkml:trace xmlns:inkml="http://www.w3.org/2003/InkML" xml:id="stk6" contextRef="#ctx0" brushRef="#br0">10442 16316 0,'18'0'106,"0"-18"-96,17 18-2,0-17-2,36-1 17,-18 0 9,141-35-31,-124 36 7,1-1 3,-36-17 6,0 0-1,0-1 5,1 19-8,-19-19 2,1 1-12,0 18 3,-1-19 4,19 36 7,-1-35-2,0 0 1,0-18 1,1 18-1,-1 17 1,-17-35 2,-1 35-4,1-17 2,0 17 0,-1-17-1,1 0 7,-18 0-21,0 17 4,17 0 10,1 1-14,-18-1 16,18 0-4</inkml:trace>
    </iact:actionData>
  </iact:action>
  <iact:action type="add" startTime="94281">
    <iact:property name="dataType"/>
    <iact:actionData xml:id="d7">
      <inkml:trace xmlns:inkml="http://www.w3.org/2003/InkML" xml:id="stk7" contextRef="#ctx0" brushRef="#br0">11342 15699 0,'0'-36'105,"17"1"-88,19 0-9,34 17 10,-34-17-17,52-36 14,-35 54 7,-36 17 0,-17-18-9,18 18 14,-18-18 58,0 71-14,35 0-63,-17 0 0,0 106 13,-1-71-13,-17-35-7,0 35 6,18-53 2,-18 1 8,0-19 162</inkml:trace>
    </iact:actionData>
  </iact:action>
  <iact:action type="add" startTime="95510">
    <iact:property name="dataType"/>
    <iact:actionData xml:id="d8">
      <inkml:trace xmlns:inkml="http://www.w3.org/2003/InkML" xml:id="stk8" contextRef="#ctx0" brushRef="#br0">11271 15610 0,'53'0'140,"-18"53"-137,36-35 3,-18 0 2,70 35 8,-17-18-1,-53-18 1,-35 19 2,-1-36-2,1 17 0,0 1 6,-18 0-11,0-1 7,17 1 1</inkml:trace>
    </iact:actionData>
  </iact:action>
  <iact:action type="add" startTime="97860">
    <iact:property name="dataType"/>
    <iact:actionData xml:id="d9">
      <inkml:trace xmlns:inkml="http://www.w3.org/2003/InkML" xml:id="stk9" contextRef="#ctx0" brushRef="#br0">14482 14517 0,'-18'-18'242,"0"1"-232,1-1-3,-1-17-1,0 35 3,1-18-1,-1 0-2,0 1 1,1-1 0,-1 0 1,-35 1 18,18-1 6,0 1-13,17 17-5,0 0-10,1-18-2,-19 18 5,1 0-1,0 0 9,0 0 0,17 0-11,-17 0-2,-1 0 3,19 0 4,-1 0 6,1 0-14,-1 0 13,-17 0-13,-18-18 15,17 18 1,1 0 2,0 0 0,17 0-8,18 18-5,-17-18-5,-1 0 3,0 18 9,-17 17-2,17-18 6,-17 36-1,17-35 2,-17 17-2,18 1 2,17-19-4,0 18-10,0-17 11,-18 17-1,18 18-12,0-17 12,-18-19-6,18 18 5,0 18 2,0 18 5,0-36-8,0-17-8,0 17 9,0-17 1,0-1-13,0 1 14,0 0-14,0 17 18,0-17-1,18-1 51,0 1-64,-1-18-2,-17 18 5,35-18 8,-17 17-1,0 1-13,-1-18 11,1 0 5,0 0 0,17 0 4,18 0-13,-18 0-5,18 0-1,0 0 3,0 0-2,70 0 13,-52-18 3,-1 1-8,-52 17 5,17-18-1,-17 0 2,17 1-2,-17 17 0,0-18 3,-1 0-3,1 1-13,-18-1 13,35 0-1,-35 1 6,18-19-6,-1 36-2,1-35-11,0 18 6,-18-1 17,17 0-25,-17 1 17,18 17-1,-18-36 1,18 19 6,-18-1-19,0 0-3,0 1 23,0-1-5,17 1-9,-17-1 9,0 0-4</inkml:trace>
    </iact:actionData>
  </iact:action>
  <iact:action type="add" startTime="101156">
    <iact:property name="dataType"/>
    <iact:actionData xml:id="d10">
      <inkml:trace xmlns:inkml="http://www.w3.org/2003/InkML" xml:id="stk10" contextRef="#ctx0" brushRef="#br0">13635 15857 0,'17'0'312,"1"0"-310,17 0 4,-17 0 2,0 0 0,17 0 9,-17 0-3,-1 0-5,19 0 17,-19 0 9,-52 0 73,17 18-98,-35-18 3,18 18-11,-18-1 15,18-17-4,35 18-9,-35-18-3,17 18 8,0-18-3,1 17 10,-1-17 0,36 0 108,35-17-116,-1-1 7,19 0-14,53 18 17,17 0-2,0 0 2,-18 0 1,-105 0-5,-36 0 97,-35 0-103,36 0 10,-36 0-2,-35 0-14,35 0 3,17 0 3,19 0 7,-19 0 0,19 0-12,-1 0 11,53 0 79,18 0-80,18-17-9,-36 17 5,106-36 7,0 36 2,-105-17-1,-54 17 47,-52 0-55,-1 35 1,-158 0 8,-1-35-3,89 18 2,106 0-3,70-18 46,0 0-52,18 0 3,36 0-5,34 0 10,1 0 0,-89 0 2,-53 0 25,-17 0-36,-106 0 9,0 0 0,52 0 1,72 0 0,34 0 19,36 0-21,18 0 0,52 0-9,-34 0-4,-36 0 8,70-18 8,-105 18-2,-36 0 5,-70 0-6,-53 35-4,-53-17-10,53-18 1,-1 0 11,-140 17 4,159-17 0,140 0 22,36 0-27,88 0 5,18 0 0,-88 0-1,-36-17 1</inkml:trace>
    </iact:actionData>
  </iact:action>
  <iact:action type="add" startTime="134742">
    <iact:property name="dataType"/>
    <iact:actionData xml:id="d11">
      <inkml:trace xmlns:inkml="http://www.w3.org/2003/InkML" xml:id="stk11" contextRef="#ctx0" brushRef="#br0">19473 15258 0,'-17'0'77,"-1"-18"-60,0 18 7,18-71-22,71-70 34,-53 88-34,35 18 4,-18-35 15,53-54-18,53 1 13,18-89 0,0 53 5,-89 106-9,-35-35-9,1 18-1,34-19 3,1 36 3,-36-17 9,36-1-3,-36 18-11,124-158 3,-89 158 2,36-106 9,18 36-1,34-36 0,-52 35 1,53-34 1,-53 34 1,-36 71-7,-34 0-9,34-17 0,18-1 3,-17-17 1,105-71 10,18 18 5,-106 71-11,-35 34-9,18-34 2,17-1 5,36-17 8,34-53 2,19 35-1,-54-17-2,-35 52-1,-35 18 3,-35 53-3,-18-18 4,18 18-3</inkml:trace>
    </iact:actionData>
  </iact:action>
  <iact:action type="add" startTime="140748">
    <iact:property name="dataType"/>
    <iact:actionData xml:id="d12">
      <inkml:trace xmlns:inkml="http://www.w3.org/2003/InkML" xml:id="stk12" contextRef="#ctx0" brushRef="#br0">19491 15275 0,'0'36'71,"0"-19"-62,0 36-2,0-18 0,0-17 21,0 53-27,0-36 33,35 141-33,-17-140 16,17 16-15,18 37 12,-18 34 2,18-35 0,-17 18 1,52 35 2,-18-17-6,36 34-11,-53-69-1,18-1 12,-54-35-11,54 88 14,17-18 1,-53-52 1,-17-36 0,0-17-3,-18-1 1,17-17 33,1 18-32,-1-18-10,19 0 6,34 18 2,19-18 2,52 0 1,-18-18-2,71 0-15,-88 18 4,88-17 4,53 17 9,-18-18-2,53 18 6,-140-35-12,-54 35-6,-18 0-2,18-18 2,1 18 8,-72 0 1,54 0 5,-1 0-15,-34 0 2</inkml:trace>
    </iact:actionData>
  </iact:action>
  <iact:action type="add" startTime="143628">
    <iact:property name="dataType"/>
    <iact:actionData xml:id="d13">
      <inkml:trace xmlns:inkml="http://www.w3.org/2003/InkML" xml:id="stk13" contextRef="#ctx0" brushRef="#br0">23160 11095 0,'35'-18'128,"71"1"-121,-35 17 1,70 0 0,300-36 18,-247 36 7</inkml:trace>
    </iact:actionData>
  </iact:action>
  <iact:action type="add" startTime="153654">
    <iact:property name="dataType"/>
    <iact:actionData xml:id="d14">
      <inkml:trace xmlns:inkml="http://www.w3.org/2003/InkML" xml:id="stk14" contextRef="#ctx0" brushRef="#br0">25224 10372 0,'0'0'1,"-18"0"11,0 0-4,1 0 1,-1 35-2,0-17 2,1 17-1,17-17 3,-53 123 19,0 158 4,35-105-21,-35 89 4,53-72 0,-17-34 3,17-18-10,0-36-7,0-52-1,0-19 11,0-16 2,0-1-14,0 0-1</inkml:trace>
    </iact:actionData>
  </iact:action>
  <iact:action type="add" startTime="154303">
    <iact:property name="dataType"/>
    <iact:actionData xml:id="d15">
      <inkml:trace xmlns:inkml="http://www.w3.org/2003/InkML" xml:id="stk15" contextRef="#ctx0" brushRef="#br0">24518 11642 0,'0'-18'37,"0"0"-24,0 1-2,35-19 5,71 1 0,35-18 3,-88 36-16,35-36 4,-17 53-1,-36-18 10,53 18-2,71-18-12,-71 1 4,53-18 3,1 17 7,-54 0 2,-18 1-1,-34 17 0</inkml:trace>
    </iact:actionData>
  </iact:action>
  <iact:action type="add" startTime="156093">
    <iact:property name="dataType"/>
    <iact:actionData xml:id="d16">
      <inkml:trace xmlns:inkml="http://www.w3.org/2003/InkML" xml:id="stk16" contextRef="#ctx0" brushRef="#br0">23195 16845 0,'0'35'2,"0"18"13,0 0-8,0 0 5,0 53-8,0-18 3,0 18 3,0 35 2,0-35-5,-35 17-3,35-17 6,0 159 18,0-159 6,-18-106 4,18-18-11,0-17-24,0-53 9</inkml:trace>
    </iact:actionData>
  </iact:action>
  <iact:action type="add" startTime="156600">
    <iact:property name="dataType"/>
    <iact:actionData xml:id="d17">
      <inkml:trace xmlns:inkml="http://www.w3.org/2003/InkML" xml:id="stk17" contextRef="#ctx0" brushRef="#br0">23213 16686 0,'17'18'56,"36"17"-49,36 54 8,69 52 2,1-36-1,106 72 2,70-1 0,-282-158-6,158 35 9,-175-53-8,-1 0 4,0-71 1,36-52-1,17-124-2,0 18 2,88-195 1,-158 354-5,53-89-8,-36 18-3,18-53 3,17 35 1,-17-17 12,-35 87-4,70-87-12,-70 141 12,-18-1-11,0 19 17</inkml:trace>
    </iact:actionData>
  </iact:action>
  <iact:action type="add" startTime="159985">
    <iact:property name="dataType"/>
    <iact:actionData xml:id="d18">
      <inkml:trace xmlns:inkml="http://www.w3.org/2003/InkML" xml:id="stk18" contextRef="#ctx0" brushRef="#br0">26511 11060 0,'0'-18'145,"18"18"-121,0 0 317,17 0-335,0 0 1,36 0 25,-54 0 2,-17-18-13</inkml:trace>
    </iact:actionData>
  </iact:action>
  <iact:action type="add" startTime="161572">
    <iact:property name="dataType"/>
    <iact:actionData xml:id="d19">
      <inkml:trace xmlns:inkml="http://www.w3.org/2003/InkML" xml:id="stk19" contextRef="#ctx0" brushRef="#br0">25559 17039 0</inkml:trace>
    </iact:actionData>
  </iact:action>
  <iact:action type="add" startTime="162076">
    <iact:property name="dataType"/>
    <iact:actionData xml:id="d20">
      <inkml:trace xmlns:inkml="http://www.w3.org/2003/InkML" xml:id="stk20" contextRef="#ctx0" brushRef="#br0">25453 17357 0</inkml:trace>
    </iact:actionData>
  </iact:action>
  <iact:action type="add" startTime="173013">
    <iact:property name="dataType"/>
    <iact:actionData xml:id="d21">
      <inkml:trace xmlns:inkml="http://www.w3.org/2003/InkML" xml:id="stk21" contextRef="#ctx0" brushRef="#br0">26229 16069 0</inkml:trace>
    </iact:actionData>
  </iact:action>
  <iact:action type="add" startTime="173710">
    <iact:property name="dataType"/>
    <iact:actionData xml:id="d22">
      <inkml:trace xmlns:inkml="http://www.w3.org/2003/InkML" xml:id="stk22" contextRef="#ctx0" brushRef="#br0">26053 16651 0,'17'-18'81,"19"1"-74,175-107 28,-70 89-19,-35 17 4,-71 18-13,1 0-6</inkml:trace>
    </iact:actionData>
  </iact:action>
  <iact:action type="add" startTime="174160">
    <iact:property name="dataType"/>
    <iact:actionData xml:id="d23">
      <inkml:trace xmlns:inkml="http://www.w3.org/2003/InkML" xml:id="stk23" contextRef="#ctx0" brushRef="#br0">26176 17551 0,'0'-18'28,"0"0"-20,0 1 25,18 17-32,-18-18 17,17 18 69,-17-18-81,18 1 17,53-18-21</inkml:trace>
    </iact:actionData>
  </iact:action>
  <iact:action type="add" startTime="174839">
    <iact:property name="dataType"/>
    <iact:actionData xml:id="d24">
      <inkml:trace xmlns:inkml="http://www.w3.org/2003/InkML" xml:id="stk24" contextRef="#ctx0" brushRef="#br0">28469 16933 0,'0'-17'21,"18"-1"0,-18-17-5,0 17 0,17-17-3,-17 17-11,18-35-1,-18 0 6,53 0 0,18-88 10,-19 36 0,72-19 2,-1 53-3,71-70 4,-123 106-4,211-88-11,-123 70-3,-88 53 5,175-36 10,72 36-1,-53 36 0,-54 34 1,-140-17-1,-18 18 1,-36-18-2,1 17-12,0 36-1,-18 70 3,0-70 5,0 106 7,-53 53-1,0-142-2,0-70 2,18-18 2,-1-35 4,19 0-10,-1 0-9,-17 0 5,35-17-1,-53-36 9,-53-36-2,71 54-11,-53-35-1,-36-54 1,1 54 8,-89-124 5,0 52 0,18 19 5,106 70-18,35 0 4,-35 0 0,17-17 9,-17 34 1,-18-69-12,18 34-4,18 36 4,-19-18 13,-87-35-1,88 70 0,-36-17 1,36 35-1,53 0-3,-18 0-10,35 0-1,-35 35 5,0 0-4,-52 53 11,34 18 1,-17 18 1,17 17 0,1 35-1,34-35 2,1 53 2,35-141-5,0 0 0,0 53-13,0-71 4,0 1 5,18-1 4,17 18 1,0-36 0,36 1 1,17-18 0,53 18 1,-123-18-5,141 0-11,-71-36 4,35 19 4,177-89 9,-141 35-12,-36 19 2,71-37 7,-17 54 7,-89-18-15,18 35-3,-18 1-3,-35-1 2,0 18 3,17-17 11,-17 17-4,53 0-12,-71 0 4,1 0 4,34 0 7,-17 0-1</inkml:trace>
    </iact:actionData>
  </iact:action>
  <iact:action type="add" startTime="186507">
    <iact:property name="dataType"/>
    <iact:actionData xml:id="d25">
      <inkml:trace xmlns:inkml="http://www.w3.org/2003/InkML" xml:id="stk25" contextRef="#ctx0" brushRef="#br0">3334 11271 0,'0'18'44,"0"35"-33,0 35-6,0-17 3,-36 211 18,-34 141 9,52-335-17,18-70-5</inkml:trace>
    </iact:actionData>
  </iact:action>
  <iact:action type="add" startTime="187014">
    <iact:property name="dataType"/>
    <iact:actionData xml:id="d26">
      <inkml:trace xmlns:inkml="http://www.w3.org/2003/InkML" xml:id="stk26" contextRef="#ctx0" brushRef="#br0">1446 12682 0,'36'0'65,"17"18"-58,-18 0-1,71-18 2,52 17 14,213 19-10,-124-19 5,194 36-1,-141-35 3,-89 17-6,36-35-9,-70 0-2,-1 0 3,-52 18 3,193-18 9,-70 0 0,0 17-1,-71-17 0,-35 0 0,-35 0 1,-53 0 1,-35 0-4,-1 0-9,1 0-3,17 0 14,1 0-2,-19 0 1</inkml:trace>
    </iact:actionData>
  </iact:action>
  <iact:action type="add" startTime="188076">
    <iact:property name="dataType"/>
    <iact:actionData xml:id="d27">
      <inkml:trace xmlns:inkml="http://www.w3.org/2003/InkML" xml:id="stk27" contextRef="#ctx0" brushRef="#br0">2028 13582 0,'0'53'32,"0"17"-21,0 36-8,-17 18 9,-36 70 5,0 70 1,35-193 0,1 35-14,-1-71-2,18 0 8,0-17 5</inkml:trace>
    </iact:actionData>
  </iact:action>
  <iact:action type="add" startTime="188507">
    <iact:property name="dataType"/>
    <iact:actionData xml:id="d28">
      <inkml:trace xmlns:inkml="http://www.w3.org/2003/InkML" xml:id="stk28" contextRef="#ctx0" brushRef="#br0">2822 14164 0,'18'0'3,"-36"0"-2,54 0 22,-19 0 16,1 0-26,35 0 0,-18 0-10,18 0 0,35 0 3,18 0 4,17 18 3,18-18 4,1 0 0,-125 0 3</inkml:trace>
    </iact:actionData>
  </iact:action>
  <iact:action type="add" startTime="189011">
    <iact:property name="dataType"/>
    <iact:actionData xml:id="d29">
      <inkml:trace xmlns:inkml="http://www.w3.org/2003/InkML" xml:id="stk29" contextRef="#ctx0" brushRef="#br0">4357 13635 0,'-18'0'5,"-17"0"12,17 0-1,-35 17 1,18 72-2,0 34 2,0 71 1,17 36-2,18 16-1,0-34 3,0 159 0,35-177-1,-35-89 0,0-52 0,0-35 2,0 0-17,-17-18 69,-1 0-57</inkml:trace>
    </iact:actionData>
  </iact:action>
  <iact:action type="add" startTime="189579">
    <iact:property name="dataType"/>
    <iact:actionData xml:id="d30">
      <inkml:trace xmlns:inkml="http://www.w3.org/2003/InkML" xml:id="stk30" contextRef="#ctx0" brushRef="#br0">4128 14852 0,'0'-35'79,"35"17"-72,35-17-1,142-36 12,-89 18-6,-34 18 1,-36 35-10,52-35-2,-69 17 4,-1 18 21</inkml:trace>
    </iact:actionData>
  </iact:action>
  <iact:action type="add" startTime="190147">
    <iact:property name="dataType"/>
    <iact:actionData xml:id="d31">
      <inkml:trace xmlns:inkml="http://www.w3.org/2003/InkML" xml:id="stk31" contextRef="#ctx0" brushRef="#br0">5398 14464 0,'0'0'3,"17"0"14,1 0-1,105-35-1,18 35 0,0-18 4,-52 18 0,-54 0-7,-35-18-10,18 18-1</inkml:trace>
    </iact:actionData>
  </iact:action>
  <iact:action type="add" startTime="190553">
    <iact:property name="dataType"/>
    <iact:actionData xml:id="d32">
      <inkml:trace xmlns:inkml="http://www.w3.org/2003/InkML" xml:id="stk32" contextRef="#ctx0" brushRef="#br0">5838 14199 0,'0'106'29,"-17"53"-12,-18 0 0,35-36 0,-18 18 3,18-106-10,0-17-5,0 0-2,0-1 1,0-52 57,0 17-51</inkml:trace>
    </iact:actionData>
  </iact:action>
  <iact:action type="add" startTime="191358">
    <iact:property name="dataType"/>
    <iact:actionData xml:id="d33">
      <inkml:trace xmlns:inkml="http://www.w3.org/2003/InkML" xml:id="stk33" contextRef="#ctx0" brushRef="#br0">6791 14005 0,'0'18'345,"-18"0"-336,1 17 9,-1 0-16,-35 18 15,18 18-1,17-36-2,-17 0-12,17 0-1,1 1 13,-1-1-13,-17 71 15,17-18 1,18 0 0,-18 18-1,18-35 2,0-36-3,0 18 4,18-53-1,17 17-13,1-17-2,17 0 3,88 0 10,-18 0 0,18-17 1,36-54-1,-54-17 1,-52 35 2,-54 18-5,1-18-10,0 18-2,-18-1 2,17 1 20,-17-53-23,0 35 16,0-18 0,-17 19 1,17 16-4,-36 1-10,19 0-2,-1 17 3,-17 18 4,17-18 7,-17 1-2,-71-19-11,53 36 2,-17-35 6,-36 0 10,88 35-12,0-18-7</inkml:trace>
    </iact:actionData>
  </iact:action>
  <iact:action type="add" startTime="199824">
    <iact:property name="dataType"/>
    <iact:actionData xml:id="d34">
      <inkml:trace xmlns:inkml="http://www.w3.org/2003/InkML" xml:id="stk34" contextRef="#ctx0" brushRef="#br0">1094 12594 0,'0'-17'22</inkml:trace>
    </iact:actionData>
  </iact:action>
  <iact:action type="add" startTime="200205">
    <iact:property name="dataType"/>
    <iact:actionData xml:id="d35">
      <inkml:trace xmlns:inkml="http://www.w3.org/2003/InkML" xml:id="stk35" contextRef="#ctx0" brushRef="#br0">1094 13458 0</inkml:trace>
    </iact:actionData>
  </iact:action>
  <iact:action type="add" startTime="207202">
    <iact:property name="dataType"/>
    <iact:actionData xml:id="d36">
      <inkml:trace xmlns:inkml="http://www.w3.org/2003/InkML" xml:id="stk36" contextRef="#ctx0" brushRef="#br0">1094 12277 0,'-18'0'14,"0"0"12,1 0 18,-1 0-38,0 70 18,1 18 12,-1-52-19,18-19-1,0 1 3,0 0 20,18-18 68,-1 0-79,1-36-20,17-34 8,-17 34 1,17-16 5,-35 34-13,18 0-5,-18 1-1,0-1 2</inkml:trace>
    </iact:actionData>
  </iact:action>
  <iact:action type="add" startTime="208978">
    <iact:property name="dataType"/>
    <iact:actionData xml:id="d37">
      <inkml:trace xmlns:inkml="http://www.w3.org/2003/InkML" xml:id="stk37" contextRef="#ctx0" brushRef="#br0">1217 13388 0,'-18'0'10,"18"-18"-2,-17 18 5,-1 0 31,1 0-37,-54 0 18,-17 36 7,35-1-15,18 18-1,17-36 1,0 54 0,1 17 4,17-35-8,0-35 9,0-1 6,17-17 40,54-35-58,-18 0-4,0 17 9,-18 0 1,18-17-15,-35 18 15,-1-19 2,-17 19-1,0-1-3</inkml:trace>
    </iact:actionData>
  </iact:action>
  <iact:action type="add" startTime="210648">
    <iact:property name="dataType"/>
    <iact:actionData xml:id="d38">
      <inkml:trace xmlns:inkml="http://www.w3.org/2003/InkML" xml:id="stk38" contextRef="#ctx0" brushRef="#br0">18115 4216 0,'0'-18'15,"0"0"-14,53-70 16,123-71 0,-17 18 2,-106 106-4,35 0-12,-17 17 2,-54 18 4,1 0 10,0 0-3,-1 35-1,1 71 3,-18-88 0,0 176-15,0-53 2,0 0 4,-35-35 7,17-18-4,-17 36-8,-18-36-1,18 0 3,17-35-1,-70 18 12,17-36 1,54-18 4,-1-17 33,18-17-26,0-1-21,0-35 12,35 18-1,-17 17-9,0 1-8,-1-1 5,1 18 3,-1 0 7,1 0 1,17 0-2,36-18-13,-18 18 2,0 0 4,106-17 6,-36 17 1,-88-18 3</inkml:trace>
    </iact:actionData>
  </iact:action>
  <iact:action type="add" startTime="211613">
    <iact:property name="dataType"/>
    <iact:actionData xml:id="d39">
      <inkml:trace xmlns:inkml="http://www.w3.org/2003/InkML" xml:id="stk39" contextRef="#ctx0" brushRef="#br0">19720 3881 0,'0'0'0,"-35"0"15,0 0-13,-36 0 16,-70 17-1,71 18 3,17-17-4,-18 35-12,36-35-2,35 17 7,-53 36 10,53-1-5,0 71 9,0-35-16,0-53-5,0 0 2,88 70 9,71-17 7,0-18-5,105-17-14,-140-36 11,-19 0-10,-34-35 14,-53 18 2,-18 0 37,-89 70-39,1-35-11,-71 53-2,-17-18 3,-88-35 8,52 0 2,-70 35-13,176-88 3,70 0 8,19 0-3</inkml:trace>
    </iact:actionData>
  </iact:action>
  <iact:action type="add" startTime="212403">
    <iact:property name="dataType"/>
    <iact:actionData xml:id="d40">
      <inkml:trace xmlns:inkml="http://www.w3.org/2003/InkML" xml:id="stk40" contextRef="#ctx0" brushRef="#br0">19403 4339 0,'53'0'52,"17"0"-46,89 0 2,-18 0 5,318 0 6,-301 0-4,19 0-12,-142 0 3,-17 0 1</inkml:trace>
    </iact:actionData>
  </iact:action>
  <iact:action type="add" startTime="212781">
    <iact:property name="dataType"/>
    <iact:actionData xml:id="d41">
      <inkml:trace xmlns:inkml="http://www.w3.org/2003/InkML" xml:id="stk41" contextRef="#ctx0" brushRef="#br0">22507 4039 0,'18'53'15,"-18"18"-11,0 17-1,0 18 0,-53 17 5,0 36 8,-18-18 0,-123 247-13,124-300 4,-71 106 0,-18 0 11,124-158-1,35-54 57</inkml:trace>
    </iact:actionData>
  </iact:action>
  <iact:action type="add" startTime="213190">
    <iact:property name="dataType"/>
    <iact:actionData xml:id="d42">
      <inkml:trace xmlns:inkml="http://www.w3.org/2003/InkML" xml:id="stk42" contextRef="#ctx0" brushRef="#br0">21749 4463 0,'17'35'104,"19"53"-96,70 36 2</inkml:trace>
    </iact:actionData>
  </iact:action>
  <iact:action type="add" startTime="213470">
    <iact:property name="dataType"/>
    <iact:actionData xml:id="d43">
      <inkml:trace xmlns:inkml="http://www.w3.org/2003/InkML" xml:id="stk43" contextRef="#ctx0" brushRef="#br0">23178 6332 0,'17'0'96</inkml:trace>
    </iact:actionData>
  </iact:action>
  <iact:action type="add" startTime="216922">
    <iact:property name="dataType"/>
    <iact:actionData xml:id="d44">
      <inkml:trace xmlns:inkml="http://www.w3.org/2003/InkML" xml:id="stk44" contextRef="#ctx0" brushRef="#br0">2805 15328 0,'0'35'39,"0"18"-32,0 36 0,0-19 2,0 36 2,0-18-6,0 335 20,0-193 9,0-195-12,-18-35 40</inkml:trace>
    </iact:actionData>
  </iact:action>
  <iact:action type="add" startTime="217353">
    <iact:property name="dataType"/>
    <iact:actionData xml:id="d45">
      <inkml:trace xmlns:inkml="http://www.w3.org/2003/InkML" xml:id="stk45" contextRef="#ctx0" brushRef="#br0">2152 16686 0,'18'0'38,"70"-53"-33,35 18 0,36-18 4,300-88 10,-18 53-3,-71 17 1,-229 54-12,-17 17 6,-1-36 3,-52 36 6,-54 0-5,1 0 36</inkml:trace>
    </iact:actionData>
  </iact:action>
  <iact:action type="add" startTime="217864">
    <iact:property name="dataType"/>
    <iact:actionData xml:id="d46">
      <inkml:trace xmlns:inkml="http://www.w3.org/2003/InkML" xml:id="stk46" contextRef="#ctx0" brushRef="#br0">3175 17004 0,'0'-35'104,"18"17"-96,17 0 0,0 1 2,18 17 7,-35 0-3,17 0 2,-17 0 6,-1 0-5,-17 35-6,-17 0 8,-89 71-18,35-71 15,-17 1 6,70-19-12,1 1-7,-1-18 1,18 18 59,35-18-59,-17 0 6,53 52 9,-36 1-4,0 18 2,-35-36-1,0 18 1,0-18-2,-17 1 4,-19-1-16,1-17 4,0-1 0,-89 19 12,18-19-5,-17-17 1,88 0 2,-1 0 4,19 0-6</inkml:trace>
    </iact:actionData>
  </iact:action>
  <iact:action type="add" startTime="219174">
    <iact:property name="dataType"/>
    <iact:actionData xml:id="d47">
      <inkml:trace xmlns:inkml="http://www.w3.org/2003/InkML" xml:id="stk47" contextRef="#ctx0" brushRef="#br0">4163 17445 0,'-18'0'4,"-17"17"3,-36 36 1,-70 53 7,-35 18 2,52-36-1,18 0 6,54-35-12,34-35-7,0 17 1,1 0 7,17 1 8,-36-1-2,19 0-3,17-17 2</inkml:trace>
    </iact:actionData>
  </iact:action>
  <iact:action type="add" startTime="219601">
    <iact:property name="dataType"/>
    <iact:actionData xml:id="d48">
      <inkml:trace xmlns:inkml="http://www.w3.org/2003/InkML" xml:id="stk48" contextRef="#ctx0" brushRef="#br0">3951 17798 0,'0'0'3,"0"35"1,0 18-2,0 0 5,0 17 2,0 36 9,18 18-4,-1-36 3,1-53 0,0-35 0,17 0 1,0 0-5,89-88-10,-89 53 3,18-18 8,17 0-3,-34 18 6,-19 70 45,-17 53-41,0-35-18,0 0 12,0 70-12,18-70 3,-18-18 1,18 18 9,-18-35 0,17-18 40,1-18-50,35 1 2</inkml:trace>
    </iact:actionData>
  </iact:action>
  <iact:action type="add" startTime="220234">
    <iact:property name="dataType"/>
    <iact:actionData xml:id="d49">
      <inkml:trace xmlns:inkml="http://www.w3.org/2003/InkML" xml:id="stk49" contextRef="#ctx0" brushRef="#br0">5556 16969 0,'0'-18'4,"36"0"3,-1 1 6,35-1 5,36-35-14,-18 36 6,71-36-7,-35 35 14,52 0 0,-105 18-3</inkml:trace>
    </iact:actionData>
  </iact:action>
  <iact:action type="add" startTime="220564">
    <iact:property name="dataType"/>
    <iact:actionData xml:id="d50">
      <inkml:trace xmlns:inkml="http://www.w3.org/2003/InkML" xml:id="stk50" contextRef="#ctx0" brushRef="#br0">5944 17568 0,'18'0'26,"70"-35"-7,36-36-4,34 19 3,-17-1-2,-52 35-2</inkml:trace>
    </iact:actionData>
  </iact:action>
  <iact:action type="add" startTime="220918">
    <iact:property name="dataType"/>
    <iact:actionData xml:id="d51">
      <inkml:trace xmlns:inkml="http://www.w3.org/2003/InkML" xml:id="stk51" contextRef="#ctx0" brushRef="#br0">7197 16175 0,'0'17'44,"0"36"-41,0 0 8,0-17 2,0 52-10,0-35-1,0-18 3,0 36 6,53 70 4,-18-35 1,18-54 3,-18-34-4,18-18-11,88 0 5,-70 0-4,52-53 8,89-106 5,-106 71-1,-36-35-2,-35 35 3,-35-18-3,0 70 2,0 1-1,0 88 36,-17 0-44,-1 18 2,-52 140 6,17 54 1,0-1-2,-18 36 1,54-141 0,-1 53 3,18-159 1,0-36-7</inkml:trace>
    </iact:actionData>
  </iact:action>
  <iact:action type="add" startTime="221747">
    <iact:property name="dataType"/>
    <iact:actionData xml:id="d52">
      <inkml:trace xmlns:inkml="http://www.w3.org/2003/InkML" xml:id="stk52" contextRef="#ctx0" brushRef="#br0">8696 17321 0,'0'53'12,"-71"35"0,1 1-8,-36 34 14,35-17-6,-52 17-7,17 1-3,18-18 3,53-53 4,-71 88 5,71-71 3,17-52-1,0 17 2,18-17 15</inkml:trace>
    </iact:actionData>
  </iact:action>
  <iact:action type="add" startTime="222151">
    <iact:property name="dataType"/>
    <iact:actionData xml:id="d53">
      <inkml:trace xmlns:inkml="http://www.w3.org/2003/InkML" xml:id="stk53" contextRef="#ctx0" brushRef="#br0">8520 17939 0,'0'17'9,"0"1"4,0 35 6,0-18-2,0 36-14,0-18-2,0-36 11,0 89 5,0-71 1,17 18-6,1-17 3,17-19 2,0 1 0,18-18 0,124-18 0,-124-17 0,35-18 0,35-35-17,-52 17 15,-36 18-14,18-70 17,-35 35 2,-1 52-3,-17-16-13,0 34 1,0 0 1,0 71 75,0 0-74,0 0 8,0 18-7,0-18-5,0 17 0,0 106 12,0-123 2,0 0 1,0 141-14,0-123-1,0-1 2,0 54 14,0-18-1,53-89 1,-53-52 158,0 0-171,0 0 8,0-1-1</inkml:trace>
    </iact:actionData>
  </iact:action>
  <iact:action type="add" startTime="223256">
    <iact:property name="dataType"/>
    <iact:actionData xml:id="d54">
      <inkml:trace xmlns:inkml="http://www.w3.org/2003/InkML" xml:id="stk54" contextRef="#ctx0" brushRef="#br0">8484 18256 0,'0'-53'54,"53"-17"-37,35 17-7,195-35 7,105 88-2,-124 17 7,-158 36-8,-53 18 4,-53-1 2,0-34-4,-88 105-11,-18-53-3,-17 18 6,-36 0-2,-35-1 1,-106 54 10,106-71 1,211-88 28,72-53-27,34 1-15,36-1 12,70-18-13,-123 53 3,-18 18 0,18 0 12,-18 36-1,-17 70-2,-54-18 5,-17-71-3,-17-17-3,-18 0 3,-36 0-3,-88 0-11,18 0 3,0 0 4,-229 0 6,193-53 1,89 36 5,70 17-14</inkml:trace>
    </iact:actionData>
  </iact:action>
  <iact:action type="add" startTime="230801">
    <iact:property name="dataType"/>
    <iact:actionData xml:id="d55">
      <inkml:trace xmlns:inkml="http://www.w3.org/2003/InkML" xml:id="stk55" contextRef="#ctx0" brushRef="#br0">18486 14482 0,'0'-18'9,"-18"18"4,18-18 18,-18 18-6,18-17 10,-17 17-23,17-18 9,-18 18-3,18-18-1,-18 1 0,18-1 4,0 0-9,-17 1 5,-1-1 1,0 18-2,1-17-13,17-1 1,-18 18 22,1 0-25,-19-18 13,1 1 3,-18-1-2,18 0 3,0 1-1,-1 17-2,19 0 6,-1 0 296,0-18-305,1 18-10,-36 0 17,35 0-7,0 0-7,1 0-2,-1 0 4,1 0 11,-1 0-15,0 0 15,1 0-2,-19 0-2,1 18 6,0 17-4,-18-17 7,35-1-13,-35 1 8,18 17 0,0 0 0,17-17-7,0-18-10,18 18 5,-17-1 4,-1 19 8,-17-1 2,35 0-10,-18-35-7,1 18 1,17-1 7,-18 1 5,18 17 0,0-17-15,0 0 18,0-1-18,-18 1 3,18 0 6,0 34 23,-17-52-31,17 36 13,0-1 4,0 0 0,0-17-5,0 17 4,0 0-3,0-17 6,17 0-10,-17 17 7,0-17 1,0-1-4,18-17 2,0 18-3,-1 17 7,1-17-8,0 0 4,-1-1 0,18-17 3,-17 18-8,0-18-9,-1 0-1,1 0 4,0 0 16,-1 0 1,1 0-13,35 0 7,-18 0-1,53 0 1,36 0 6,-89 0-17,0 0 1,71 0 14,-35-35-9,-36 17 4,0 0 3,18-17 0,-35 35-10,0-18-7,-18 1 14,17-1-13,1 0 10,-1 1-8,1 17-3,17-18 6,-17-17-4,0 17 11,17-17 2,-35 17 0,18 1 2,-1 17-6,1-18-1,-18 0-3,17 1 10,1-19-7,-18 19 2,18-18-12,-1 35 14,-17-36 6,18 19-7,-18-1 3,0 0 20,0 1-20,0-1 12,18 18-19,-18-18 9,0 1-17,0-1 36</inkml:trace>
    </iact:actionData>
  </iact:action>
  <iact:action type="add" startTime="248574">
    <iact:property name="dataType"/>
    <iact:actionData xml:id="d56">
      <inkml:trace xmlns:inkml="http://www.w3.org/2003/InkML" xml:id="stk56" contextRef="#ctx0" brushRef="#br0">14887 653 0,'0'35'54,"0"106"-48,-17 71 3,-1-36-2,-53 18 3,54-53-5,-19 89 23,36-195 5</inkml:trace>
    </iact:actionData>
  </iact:action>
  <iact:action type="add" startTime="249088">
    <iact:property name="dataType"/>
    <iact:actionData xml:id="d57">
      <inkml:trace xmlns:inkml="http://www.w3.org/2003/InkML" xml:id="stk57" contextRef="#ctx0" brushRef="#br0">13335 2346 0,'18'0'59,"35"0"-43,-36 0-7,124 0-5,36 0 0,-54-35 1,212 35 6,230 0 0,140 0 6,-387 0-2,70 0-13,106 0 14,-212-18 0,-88-17 1,-176 35 1</inkml:trace>
    </iact:actionData>
  </iact:action>
  <iact:action type="add" startTime="249845">
    <iact:property name="dataType"/>
    <iact:actionData xml:id="d58">
      <inkml:trace xmlns:inkml="http://www.w3.org/2003/InkML" xml:id="stk58" contextRef="#ctx0" brushRef="#br0">13899 2805 0,'-17'35'4,"34"-70"-4,-34 88 9,17-18-5,-18 0 1,18 18 3,-17 0 10,17 35-4,-36 53-11,36-70 3,0 17 4,0 124 9,0-89-6,0 1 4,0-72 3,0-34-5</inkml:trace>
    </iact:actionData>
  </iact:action>
  <iact:action type="add" startTime="250304">
    <iact:property name="dataType"/>
    <iact:actionData xml:id="d59">
      <inkml:trace xmlns:inkml="http://www.w3.org/2003/InkML" xml:id="stk59" contextRef="#ctx0" brushRef="#br0">14393 3492 0,'18'0'141,"0"0"-124,-1 0-11,19 0 2,-19 0 9,18 0 4,-17 0-13,17 0-5,-17 0 2,0 0 6,17 0 4,0 0 3,-17 0-2,17 0-12,-17 0 0,35-17-1,-36 17 3,54 0 15,17 0-8,-17 0 3</inkml:trace>
    </iact:actionData>
  </iact:action>
  <iact:action type="add" startTime="253471">
    <iact:property name="dataType"/>
    <iact:actionData xml:id="d60">
      <inkml:trace xmlns:inkml="http://www.w3.org/2003/InkML" xml:id="stk60" contextRef="#ctx0" brushRef="#br0">15593 3193 0,'-53'35'583,"0"0"-575,0 18 2,-18 0-5,19-18 4,16 1 0,1-1-1,-36 18 2,54-18-6,-18 0 4,17 1 0,18-1 0,0 18 20,18 35 8,-1-70-18,1-18-2,-1 0-10,1 0 8,0 0-5,35 0-6,0 0 2,35-36 6,53-105 6,-71 106 2,72-89-15,-72 72 0,-35-1 1,1-36 13,-19 37-3,-17 16 1,0 19 2,-35-19 14,17 19-31,-35-1 18,36 18-6,-18 0-8,-1 0-3,1 0 9,0 0 10,17 0-10</inkml:trace>
    </iact:actionData>
  </iact:action>
  <iact:action type="add" startTime="254775">
    <iact:property name="dataType"/>
    <iact:actionData xml:id="d61">
      <inkml:trace xmlns:inkml="http://www.w3.org/2003/InkML" xml:id="stk61" contextRef="#ctx0" brushRef="#br0">16157 3528 0,'18'0'34</inkml:trace>
    </iact:actionData>
  </iact:action>
  <iact:action type="add" startTime="255073">
    <iact:property name="dataType"/>
    <iact:actionData xml:id="d62">
      <inkml:trace xmlns:inkml="http://www.w3.org/2003/InkML" xml:id="stk62" contextRef="#ctx0" brushRef="#br0">16528 3157 0,'-18'36'3,"0"-1"9,-52 53 2,35 36 3,17 17 1,0-88-3,1 35-11,17-35-2,0-18 3,0 0 17,17 1-19,19-19 13,52-17 0,53-53 3,-18-17-15,-34-1 11,-19 18-4,18-17-6,36-54-3,-54 54 3,1-19 5,-54 54 4,-17-53 4,0-18-18,0 53 14,-35 18-13,-124-71 13,71 89 3,-53-19 0,71 72 0,17 16-1,53-16 1,0 34 1,106-52 0,88-18-3</inkml:trace>
    </iact:actionData>
  </iact:action>
  <iact:action type="add" startTime="255630">
    <iact:property name="dataType"/>
    <iact:actionData xml:id="d63">
      <inkml:trace xmlns:inkml="http://www.w3.org/2003/InkML" xml:id="stk63" contextRef="#ctx0" brushRef="#br0">17868 2769 0,'0'0'0,"-35"53"4,17 35 3,-35 1 4,0 34 5,36 1 1,17-19 4,17-52-8,19 35-11,34-17 12,-34-36-11,16 36 13,-34-71 0,-18 18 40,-18-1-40,-17 18-12,18-17 18,-125 70-19,19-17 15,88-36-4,35-53 15</inkml:trace>
    </iact:actionData>
  </iact:action>
  <iact:action type="add" startTime="256150">
    <iact:property name="dataType"/>
    <iact:actionData xml:id="d64">
      <inkml:trace xmlns:inkml="http://www.w3.org/2003/InkML" xml:id="stk64" contextRef="#ctx0" brushRef="#br0">18045 2963 0,'17'0'64,"54"18"-47,17 0-14,-35-18 3,53 0 9,70 17-3,-17-17-7,-18 0-3,-88 0 3,-18 0 2,-17 0 8</inkml:trace>
    </iact:actionData>
  </iact:action>
  <iact:action type="add" startTime="256516">
    <iact:property name="dataType"/>
    <iact:actionData xml:id="d65">
      <inkml:trace xmlns:inkml="http://www.w3.org/2003/InkML" xml:id="stk65" contextRef="#ctx0" brushRef="#br0">19262 3104 0,'53'0'19,"105"-17"-18,107-18 15,70-1 8,-194 36-15,-106 0-6,71-17 1,-53 17 6,35-18 7,-70 18 0</inkml:trace>
    </iact:actionData>
  </iact:action>
  <iact:action type="add" startTime="256866">
    <iact:property name="dataType"/>
    <iact:actionData xml:id="d66">
      <inkml:trace xmlns:inkml="http://www.w3.org/2003/InkML" xml:id="stk66" contextRef="#ctx0" brushRef="#br0">19650 2734 0,'17'35'3,"-34"-70"-3,34 123 7,-17-17 2,18 17 7,0 71 2,17-18-2,0-71-1,-35 1-12,18-18 27</inkml:trace>
    </iact:actionData>
  </iact:action>
  <iact:action type="add" startTime="257312">
    <iact:property name="dataType"/>
    <iact:actionData xml:id="d67">
      <inkml:trace xmlns:inkml="http://www.w3.org/2003/InkML" xml:id="stk67" contextRef="#ctx0" brushRef="#br0">21855 2769 0,'-53'0'7,"106"0"-7,-142 36 4,19 17 4,17-18-3,-35 0 10,0 53 1,35-35 0,0 18-14,53-1 4,0-52 18,0 105-23,17-70 16,54-17 2,17-36-2,18-53 2,-53 17-6,70-69-6,-87 69-4,-19 1 3,19-53 12,-36 53-3,0 17 1,0 0 1,-18 1 1,0 17-2</inkml:trace>
    </iact:actionData>
  </iact:action>
  <iact:action type="add" startTime="257820">
    <iact:property name="dataType"/>
    <iact:actionData xml:id="d68">
      <inkml:trace xmlns:inkml="http://www.w3.org/2003/InkML" xml:id="stk68" contextRef="#ctx0" brushRef="#br0">22401 3016 0,'53'0'116,"0"0"-108</inkml:trace>
    </iact:actionData>
  </iact:action>
  <iact:action type="add" startTime="258065">
    <iact:property name="dataType"/>
    <iact:actionData xml:id="d69">
      <inkml:trace xmlns:inkml="http://www.w3.org/2003/InkML" xml:id="stk69" contextRef="#ctx0" brushRef="#br0">23178 2663 0,'-36'53'27,"-17"18"-20,18 0 1,0 17 3,-36 88 3,54-52 3,17-54-1,17-52 3,107-18-2,-54 0-2,18 0-14,-17 0 0,17-36 4,0-16 5,71-107 7,-71 18 1,-70-18 2,-18 53-9,-88-53-7,0 89-2,-71-54 4,35 36 15,-34 70-19,105 18 15,35 71 0,18 70 0,176 53-1,124-70 1,212-1 0,-124-123 0</inkml:trace>
    </iact:actionData>
  </iact:action>
  <iact:action type="add" startTime="258584">
    <iact:property name="dataType"/>
    <iact:actionData xml:id="d70">
      <inkml:trace xmlns:inkml="http://www.w3.org/2003/InkML" xml:id="stk70" contextRef="#ctx0" brushRef="#br0">24765 2469 0,'-71'89'3,"142"-178"-3,-212 266 12,106-89-9,17-17-2,-17-1 5,35 18 3,0-17 8,0-18-3,70 88-11,-17-88 2,18 0 7,105 35 4,-52-18 1,-107-52-1,1-18 2,-36 0 20,-88 0-26,-88 0 4,36 0 6,122 0-13,36 18-3,-17-18 6,17-18 2</inkml:trace>
    </iact:actionData>
  </iact:action>
  <iact:action type="add" startTime="259024">
    <iact:property name="dataType"/>
    <iact:actionData xml:id="d71">
      <inkml:trace xmlns:inkml="http://www.w3.org/2003/InkML" xml:id="stk71" contextRef="#ctx0" brushRef="#br0">25206 2434 0,'88'18'4,"-176"-36"-4,211 53 9,-87-17-5,-19-18 4,1 35 17,0-35-17,-18 18-5,17-18 1,-17 18 11,0-1-4</inkml:trace>
    </iact:actionData>
  </iact:action>
  <iact:action type="add" startTime="259517">
    <iact:property name="dataType"/>
    <iact:actionData xml:id="d72">
      <inkml:trace xmlns:inkml="http://www.w3.org/2003/InkML" xml:id="stk72" contextRef="#ctx0" brushRef="#br0">21220 4216 0,'88'0'22,"18"0"-11,35 0 8,423-36-16,-335 1 2,265-35 4,265-54 6,-36 36 2,-88 0 6,-459 88-16,-17-18-6,-18-17 3,-53 35 9,-70 0 3</inkml:trace>
    </iact:actionData>
  </iact:action>
  <iact:action type="add" startTime="260092">
    <iact:property name="dataType"/>
    <iact:actionData xml:id="d73">
      <inkml:trace xmlns:inkml="http://www.w3.org/2003/InkML" xml:id="stk73" contextRef="#ctx0" brushRef="#br0">23936 4551 0,'-35'0'11,"-36"35"-2,18 0-2,-70 71 14,105-71-13,-35 18-6,0 36 4,36-19 5,-1 18 4,18 1 6,0-72-8,35 1-12,1-1 1,16-17 13,-16 18-14,17-18 11,17 0 5,-17 0-16,0 0 15,-18-35-15,1 0 0,-19 17 6,1-17 3,0-18 6,-18-18 0,-53 1 1,-71-36 0,1 18 0,70 35-2,17 0-14,-34 17 0,35 1 8,17 0 2,18 17 2,0-35 9,0 18-13,35 0-6,53-18 3,-17 18 4,158-54 11,-140 54-11,-37 0-8,-16 17 0,52 18 13,124-17 3,-159 17-1,-36 0-1,1 0 1,-18 88-3,-35 0 4,17 18-1,-17 0 1</inkml:trace>
    </iact:actionData>
  </iact:action>
  <iact:action type="add" startTime="268828">
    <iact:property name="dataType"/>
    <iact:actionData xml:id="d74">
      <inkml:trace xmlns:inkml="http://www.w3.org/2003/InkML" xml:id="stk74" contextRef="#ctx0" brushRef="#br0">26141 10883 0,'0'-17'44,"0"-1"-20,0 0-17,0 1 2,0-19 21,0-17-29,-106-123 30,35 88-13,-34-18 4,69 71-12,1-1-7,-35 19 2,34-18 9,1 35-1,-71-53-10,71 53 5,-53-18-2,35 18 12,-35-18-4,-124 18-12,124-17 4,17 17 3,-52 0 9,17 0-1,-18 17-2,-17 72 5,18-1-6,87-53 0,-16 0-12,-1 36-1,35-36 7,-35 0 3,-35 142 8,70-142-9,1 0-6,-1 18 1,-35 0 3,35 18 9,1 52-1,-1-35 2,0-52-2,18 34-13,0-34 4,-17 34 0,17 71 12,0 0-4,0 0 1,0-17 7,0-36-14,17-35-6,1 35-1,17-17 3,1-1 21,-1 1-25,36 17 17,34-17-4,1-1 4,53 1-3,-36-54 2,36-17-2,35 0 3,-88-17-4,-53-1-11,53 0-1,53-34 4,-36 34 1,71-53 12,-18-17-4,-34 0 4,-72 35-2,-35 0-4,-17 18-11,17 0 4,-17-1 2,35 1-1,-36 0 6,1-1 1,17-52-11,-17 53 3,0-36 4,17-70 5,18-106 5,-36 159-9,1-53-8,17 18 1,-17 52 8,0-105 6,-18 123-5,0-35-10,0 17-1,0 18 10,-18 18 4,0 0-15,1 17 15,-1-17-15,-17 17 16,17 0-17,-17-17 16,-71 0 2,36-1-1,-72-16-1,19 16 1,88-17-2,-18 18-13,35 17-1,-17 1 7,17 17 3,1 0 2,17-18 5</inkml:trace>
    </iact:actionData>
  </iact:action>
  <iact:action type="add" startTime="274499">
    <iact:property name="dataType"/>
    <iact:actionData xml:id="d75">
      <inkml:trace xmlns:inkml="http://www.w3.org/2003/InkML" xml:id="stk75" contextRef="#ctx0" brushRef="#br0">26547 11165 0,'17'0'133,"1"0"-126,52-17 9,36 17 17,-71-18-19,1 18-9,-19 0-3,19 0 4,-19 0 0,1 0 12,17 0-3,1 0 0,-1 0 2,18 0 0,0 0 6,-36 0-13,1 0-7,17 0 12,-17 0 1,17 0 8,-17 0-15,17-18 10,18 18-4,-18-17 4,-17 17-7,-1 0-9,1 0 6,0 0 19</inkml:trace>
    </iact:actionData>
  </iact:action>
  <iact:action type="add" startTime="276148">
    <iact:property name="dataType"/>
    <iact:actionData xml:id="d76">
      <inkml:trace xmlns:inkml="http://www.w3.org/2003/InkML" xml:id="stk76" contextRef="#ctx0" brushRef="#br0">26476 11553 0,'18'0'74,"17"0"-66,18 0 1,17 0 13,-17 0-21,18-17 5,-18 17 11,123-18 2,18 18 12,-88 0 19,-88 0-18,-1 0-13,1 0 14,17-17-30,-17-1 14,-1 18-6</inkml:trace>
    </iact:actionData>
  </iact:action>
  <iact:action type="add" startTime="277969">
    <iact:property name="dataType"/>
    <iact:actionData xml:id="d77">
      <inkml:trace xmlns:inkml="http://www.w3.org/2003/InkML" xml:id="stk77" contextRef="#ctx0" brushRef="#br0">27693 10619 0,'0'35'67,"18"0"-59,52 89 21,-52-89-3,52 53-23,-34-70 1,-1-1 9,0 1 4,1-18-4,-36 18-8,17-18 8,1 0 4,-1 17-1,1 1 1,0 35-1,-1 35 1,-17 0-2,0-17-12,0 70 12,0-88-12,0 35 1,-17-53-1,-36 71 6,0-18 12,0 1-7,-18-19 0,36 1 3,-18-18 0,18 17-3,17-35 4,1-17-2,17 0 1,0-1-1,-18-17 16,18 18-24,-18-18 7,18 18 12,-17-18-8,-1 0 46,0-53-62,18 0 3,-17-35 3,-54-142 7,1-105 0,17-35 5,-18 87-9,71 107-8,-17 0-1,17 35 0,0-18 6,0 0 7,0 106-8,0 0 0,0 18 8</inkml:trace>
    </iact:actionData>
  </iact:action>
  <iact:action type="add" startTime="299212">
    <iact:property name="dataType"/>
    <iact:actionData xml:id="d78">
      <inkml:trace xmlns:inkml="http://www.w3.org/2003/InkML" xml:id="stk78" contextRef="#ctx0" brushRef="#br0">29175 4410 0,'53'-53'106,"0"0"-102,17 18 5,36-36 2,458-211 15,-405 229 6,564-35-31,-634 88 5,16 0 6,-34 53 3,70 123 3,-70 124 2,-71-159-11,17 18-7,-17-106 0,0 88 13,-53 0 0,36-88-10,-1 0-3,-17 53 1,-36-36 6,36 1 7,-124-1 3,36-34 1,70-36-11,0 35-7,35-35 14,1 0-15,-19 0 15,19 0 7,17-18 3,-18-17-23,18-53 12,0-1 5,88-16-6,36 34 2,-71 36-13,17 17 9,54 18 7,-89 0-5,106 35-12,-53 1 13,0 17-14,159 35 15,-88-53 0,-18 18 3,-105-53-3</inkml:trace>
    </iact:actionData>
  </iact:action>
  <iact:action type="add" startTime="300202">
    <iact:property name="dataType"/>
    <iact:actionData xml:id="d79">
      <inkml:trace xmlns:inkml="http://www.w3.org/2003/InkML" xml:id="stk79" contextRef="#ctx0" brushRef="#br0">33761 3422 0,'0'53'10,"-106"70"-4,-123 107 8,-195 52 4,266-159-13,-72 18 7,-193 265 4,123-141 1,177-124 1,34-53-1,-52 53-15,106-88 2,17-53 4,18 18 23,-17-18-28,17-53 42</inkml:trace>
    </iact:actionData>
  </iact:action>
  <iact:action type="add" startTime="300662">
    <iact:property name="dataType"/>
    <iact:actionData xml:id="d80">
      <inkml:trace xmlns:inkml="http://www.w3.org/2003/InkML" xml:id="stk80" contextRef="#ctx0" brushRef="#br0">32156 3792 0,'17'0'14,"-17"71"-8,36 70 0,17-35 4,88 476 6,53-106 2,-106-246-3,-18-107-14,19 36 0,-19-36 7,-52-70 0,-1-35 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31:10.4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167">
    <iact:property name="dataType"/>
    <iact:actionData xml:id="d0">
      <inkml:trace xmlns:inkml="http://www.w3.org/2003/InkML" xml:id="stk0" contextRef="#ctx0" brushRef="#br0">22719 14623 0,'-35'-18'61,"17"18"-58,0 0 3,-35-35 20,-17-18 5,52 53-12,-17 0-3,0-35 0,-18 17 0,35 0-15,-35 1 14,0-1 3,18 0 0,-36 1-2,1 17 0,-18-18 1,-36 0 1,1 18-1,-36 0-1,18 0 1,-53 0 0,35 0 0,53 0-1,-17 0 2,88 0-5,17 0-9,-17 0 8,17 0-8,-35 0 13,0 18-1,36 17-1,-36 1 2,17-19 3,19 1-4,17 0-13,-18-18 6,18 17-6,-18 18 13,1-17-2,-1 0-12,0 35-1,1-18 6,-18 0 1,17 0 9,0 18-1,1 0 2,17 18 1,0-54-16,-18-17 4,18 18 0,0 17 8,0-17-1,0 35-11,0-35 6,0-1 3,0 1-2,18 17 6,-1-17 2,19-1-1,-19-17 0,1 18-2,-1-18 3,19 18-2,34-1-15,-34 1 6,17 0 2,52-1 8,19 36 0,17-53-1,-35 0 4,-53 0-8,35 0-9,-18 0-1,19 0 4,-19 0 2,18 0 8,-17 0 0,123-17-15,-88 17 17,-53-18-15,53 18 7,-18-18-7,0 1 2,-18-1 8,19-35 0,-72 53-9,36-18-2,0-17 6,-18 18-3,54-54 11,-36 18 1,-36 0-1,-17 18 3,18 17-14,-18 1 3,17-54 8,-17 0 0,18 1 1,-18 17-1,0-35 4,0 70-4,0-17-15,0 0 4,-18-1 6,-52-17 4,-18-17 2,-1 52 5,72 18-7,-18 0 196,-1 0-202</inkml:trace>
    </iact:actionData>
  </iact:action>
  <iact:action type="add" startTime="13794">
    <iact:property name="dataType"/>
    <iact:actionData xml:id="d1">
      <inkml:trace xmlns:inkml="http://www.w3.org/2003/InkML" xml:id="stk1" contextRef="#ctx0" brushRef="#br0">13159 15099 0,'17'0'2,"1"0"8,0 0 22,-1 0 0,1 0 22,-1 0-38,19 0 4,-1-18 1,-17 18-12,17 0-4,0 0-3,0 0 3,18-17 4,-17 17 7,17 0 2,70-18-14,-70 18-3,0-18 8,17 18 8,19 0-1,-19 0 1,-17 0 0,-35 0-3,17 0-10,0-17-2,-17 17 3,17 0 4,36 0 8,-1 0-1,1 0 0,-36 0 5,0 0-11,1 0-7,-1 0 2,-17 0 9,17 0-3,-17 0-5,17 0-2,0 0 8,18 0 2,18 0 3,-19-18-1,37 18 2,-54 0-5,0 0 5,1 0-14,-19 0 8,1 0-8,-1 0 3,19 0-5,-19 0 20,19 0-6,-19 0 2,1 0-1,0-18 0,34 18 0,-34-17-3,17 17-10,1 0-1,-1 0 23,-17 0-24,35 0 15,-36 0-1,18 0 1,18 0-1,18 0-1,17 0 0,18 0 2,53 17 4,-18-17-7,-88 0 4,70 18-1,-35-18-2,18 0 4,0 0-3,-53 0-2,0 0-9,0 0-2,0 0 2,-18 0 2,53 0 11,-53 0-14,1 0 5,17 0 8,0 0-1,-18 0 1,18 0 1,0 0 1,-18 0-7,-17 0-5,-1 0-5,18 0-1,-17 0 8,35 0 11,35 0-6,-17 0 8,-54 0-13,54 0-3,-36 18-4,18-18 6,18 0-4,-1 0 11,1 0 0,70 0 3,-53 0-2,18 0 1,-18 0 0,-17 0-1,17-18 1,18 18 2,-71-18-6,18 18-9,-18-17 2,1 17 5,34-18 5,1-17 5,-54 35-14,19 0-3,-1-18 0,18 18 7,53-17 6,-71 17 3,-17-18-18,-1 18 2,18 0 4,-17 0 8,17-18-2,-17 18-12,17 0-1,1 0 7,34-17 3,36 17 4,0-18 2,17 18-1,54 0 4,-89 0-8,-35 0-9,0 0-1,0 0 3,17 0 3,18 0 11,1-35 9,-19 35-27,1-18 16,-18 18-1,-18 0 1,0 0 1,-17 0-2,-1 0-13,1 0 12,0 0 17,-1 0-16,19 0 0,-1 0 0,-18 0 3,1 0 1,17 18-14,-17-18-5,0 17 7,17-17 9,0 0-3,0 0 4,-17 0-7,0 0-3,-1 0 6,36 18 3,-17-18-2,-1 18 4,0-18-6,-17 0-9,17 0-3,-17 0 2,-1 0 7,72 17 7,-19 1 0,18 0 0,1-18 4,-54 0-9,88 17-11,-105-17 6,35 0 1,0 18 9,-18-18-2,36 0 3,-1 0-2,1 17 1,-1-17 1,-35 18-3,1-18-11,-19 0-2,19 0 8,-19 0-7,36 0 15,0 0-2,-18 0 0,36 0 1,17 0 4,-35 0-12,18 0-3,-18 0-4,0 0 2,35 0 5,-71 0 7,54 0 1,17 0-16,-35 0 4,-35 0 4,52 0 9,-17 0-2,18 0 1,-18 0 0,-18 0-1,-18 0-2</inkml:trace>
    </iact:actionData>
  </iact:action>
  <iact:action type="add" startTime="21791">
    <iact:property name="dataType"/>
    <iact:actionData xml:id="d2">
      <inkml:trace xmlns:inkml="http://www.w3.org/2003/InkML" xml:id="stk2" contextRef="#ctx0" brushRef="#br0">15099 16880 0,'0'-17'23,"0"-1"-9,35 18-4,0 0-5,1 0 7,-1 0-3,0 0 1,18 0-7,141 0 20,212-17 11,-177 17-15,-105 0-5,87 0-12,-122-18-1,52 18 8,-35 0-1,193 0 13,1 0 5,-18 0-25,18-35 17,18 35-1,-18-18 0,-159 18-4,-35-18-10,-36 18-2,1 0 11,17 0 5,-18 0-16,177 0 15,-88 0 3,123 0-3,-35 0 2,-17 0-2,-54 0 4,-35 0-8,124 0-9,-124 0 2,70 0 4,36 0 8,71 0-1,-142 0-1,36 0 5,-36 0 1,-52 0-7,35 0-10,-89 0 1,18 0 0,18 0 4,-35 0 0,35 0 6,-1 0 2,-34 0 1,-36 0-2,1 0 4,-19 0-8,1 0-7,-1 0 33,1 0-30,35 0 9,18 0-1,-36 0 1,-35-17 2</inkml:trace>
    </iact:actionData>
  </iact:action>
  <iact:action type="add" startTime="23017">
    <iact:property name="dataType"/>
    <iact:actionData xml:id="d3">
      <inkml:trace xmlns:inkml="http://www.w3.org/2003/InkML" xml:id="stk3" contextRef="#ctx0" brushRef="#br0">23336 16545 0,'18'0'103,"35"18"-97,17 17 3,36 0 9,18-17-3,-36 17 0,-18-17 0,-52-18 3,-18 18-1,18-18 0,-18 17 14,0 1-13,0 0-9,-36 17 0,-140 35 9,-36 19-4,54-54-12,17 0-2,-18 18 19,-18-18-17,-17 1 13,18-1 0,141-17 2</inkml:trace>
    </iact:actionData>
  </iact:action>
  <iact:action type="add" startTime="28171">
    <iact:property name="dataType"/>
    <iact:actionData xml:id="d4">
      <inkml:trace xmlns:inkml="http://www.w3.org/2003/InkML" xml:id="stk4" contextRef="#ctx0" brushRef="#br0">22331 6632 0,'0'-17'3,"0"-1"6,0-17-3,0-18 2,0 17-3,0-16 6,0 16-5,0 1 6,0 0-10,0-1 5,0 1 2,0 18 0,0-54 12,0 36 10,-18-71-29,18 71-1,-17-1 7,-1-34 3,-35-18 4,-35-36 1,17 54 2,36 34-12,0 1 0,-1 17 0,1 1 12,18-1-6,-1 18-9,-17 0 0,-1 0 13,-52 0-3,0 0 3,-124 0 1,53 35 0,-87 18-3,104-17 2,1-1 1,-35 124 2,52-36-3,19 0 0,-1 19 0,0 16 4,53-52-1,0-53-8,35 0-6,1-18-3,-1 1 3,1-1 7,17 18-1,-18 17 5,0 54-13,18-36 2,0-53 5,0 53 5,0-17 2,0 0 1,53-19-3,35 1 1,89 18 2,-89-36-2,106 1-12,18 16 1,-71-52 9,-35 0-4,105 0-7,-52 0 0,-53 0 8,158-52 7,19-107-1,-72-53-2,-52-17 2,-71 0 2,-35-71 3,-53 159-14,18 88-6,-18-89 3,0 37 6,0-36 22,0 52-32,-18 54 17,1 0-16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31:43.8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3300">
    <iact:property name="dataType"/>
    <iact:actionData xml:id="d0">
      <inkml:trace xmlns:inkml="http://www.w3.org/2003/InkML" xml:id="stk0" contextRef="#ctx0" brushRef="#br0">3457 6350 0,'0'-18'85,"18"1"-80,282-36 31,-89 53-8,266-35-25,-160 35-2,-70 0 11,-106 0 7,318 17-17,-248-17 7,-69 0-3,299 71 12,-106 17-4,-71-18 2,-70-34 2,0-19-1,-53 1-1,-52-18 3,-36 0-5,70 0-14,-70 0 7,0 0 2,53 0 9,-18 0-1,-35 0-1,-18 0 0,0 0 1</inkml:trace>
    </iact:actionData>
  </iact:action>
  <iact:action type="add" startTime="51695">
    <iact:property name="dataType"/>
    <iact:actionData xml:id="d1">
      <inkml:trace xmlns:inkml="http://www.w3.org/2003/InkML" xml:id="stk1" contextRef="#ctx0" brushRef="#br0">13106 13899 0,'35'-17'157,"0"17"-149,36-18-2,-18 18 6,17-17-8,18-1 4,-17 18 0,-36 0 0,53-18 4,-17 18-8,88-17 23,-18-19 4,-106 19-27,18 17 12,0 0-2,0-18-13,35 18 0,-17-18 7,17 18 1,124-35 8,-36 0 2,-35 35-6,-17-18 5,-1 18-5,-17 0 4,-18 0 0,36 0 1,-54 0-3,54 0-13,-54 0 4,18 0 3,71 0 8,-53 0 0,0 0 6,-71 0-13,36 0-5,-36 0-2,18 0 3,0 0-2,105 0 13,1 35 3,-18-35-8,0 18 5,89 0-13,-89 17 1,18-17 1,-1-1 13,-70 1-3,1-18 1,-19 18 1,-34-18-5,-1 0-11,-18 17-2,1-17 7,0 0 3,17 0 106,-17 0-97,70 0-4,0 0 2,0 0 0,36 0-1,-19 0 1,54 0 1,-88 0-6,-54 0-10,19 0 0,-1-17 10,36 17 5,34-18-16,37 0 15,69 18 3,89-35-3,88 35 3,-106 0-6,-70 0-11,0 0 13,-36 0-13,71 0 12,-71 0-12,36 0-2,-88 0 9,17 0-2,70 0 10,1 0-1,17-18 0,124 18 2,-88-17 3,-89 17-20,-123 0 4,88 0 4,35-36 7,-70 36-2,124 0-11,-89 0 2,-71 0 5,124 0 8,-35 0 3,-106 0-12,0 0-5,-18 0-1,18 18 4,18-18 0,-36 35 8,35-35 1,124 18-15,-52-18 6,-1 18 0,141-18 10,-159 0 0,36 0-1,-53 0 2,-36 0 2,-17 0-3,230 0-14,-230 0 2,105 35 0,-34-35 13,-18 18-4,70 17-12,-105-35 13,-1 0-14,54 18 16,-1-1 2,-70 18-6,-35-35-9,-1 0-2</inkml:trace>
    </iact:actionData>
  </iact:action>
  <iact:action type="add" startTime="61480">
    <iact:property name="dataType"/>
    <iact:actionData xml:id="d2">
      <inkml:trace xmlns:inkml="http://www.w3.org/2003/InkML" xml:id="stk2" contextRef="#ctx0" brushRef="#br0">3634 11624 0,'53'0'41,"-18"0"-33,53 0-2,35 0 4,-70 0-3,512-88 19,546-53 6,-688 88-16,-299 53 0,-106 0 0,-18-18 1</inkml:trace>
    </iact:actionData>
  </iact:action>
  <iact:action type="add" startTime="73581">
    <iact:property name="dataType"/>
    <iact:actionData xml:id="d3">
      <inkml:trace xmlns:inkml="http://www.w3.org/2003/InkML" xml:id="stk3" contextRef="#ctx0" brushRef="#br0">2452 12400 0,'0'-18'15,"0"36"122,35 17-134,-17 1 2,-1-1 6,54 53 19,-36-70 3,-17-18-16,-1 0 48,1 0-53,17 0 25,54-53-35,16 0 15,54-53-1,-71 53-15,-17 18 14,17-18 1,-53 35 1,-35 1-1</inkml:trace>
    </iact:actionData>
  </iact:action>
  <iact:action type="add" startTime="75352">
    <iact:property name="dataType"/>
    <iact:actionData xml:id="d4">
      <inkml:trace xmlns:inkml="http://www.w3.org/2003/InkML" xml:id="stk4" contextRef="#ctx0" brushRef="#br0">2081 13670 0,'18'0'89,"-18"18"-83,18 17 1,-18-17 9,17 52-15,1-34 23,35 52-23,106 106 38,-142-177-24,1-17-3,0 18-11,-1-18 35,1 0-33,17 0 7,18-35 8,0-18-1,17-18-1,1 36 1,-53 0-2,35-1-12,-36 36 2,1-17 3,35-36 9,17 0 0,-17 0-1,-17 35 1,-19 1 0</inkml:trace>
    </iact:actionData>
  </iact:action>
  <iact:action type="add" startTime="76573">
    <iact:property name="dataType"/>
    <iact:actionData xml:id="d5">
      <inkml:trace xmlns:inkml="http://www.w3.org/2003/InkML" xml:id="stk5" contextRef="#ctx0" brushRef="#br0">2505 15134 0,'0'-17'10,"0"34"63,0 18-67,0 36 11,0 17-1,17-17-1,1-1 2,0-34 1,-18-19 19,17-17 10,1-17 10,35-19-50,0 1 10,35-18-13,-35 18 8,17 0-9,-17 17-1,0-17 9,0-18-9,35 0 15,-52 35 1,-19 18-15,-17-17 14,18 17 10,-18-18-23,18 18 27</inkml:trace>
    </iact:actionData>
  </iact:action>
  <iact:action type="add" startTime="84562">
    <iact:property name="dataType"/>
    <iact:actionData xml:id="d6">
      <inkml:trace xmlns:inkml="http://www.w3.org/2003/InkML" xml:id="stk6" contextRef="#ctx0" brushRef="#br0">12982 16704 0,'0'18'165,"0"-1"-158,-17-17 1,17 18 3,0 0-5,0-1 2,0 19-3,-18-19 6,18 1-2,0-1 20,0 19-28,-18 17 30,18-36-13,0 19-1,-17-1-1,17 0 1,0-17 0,0-1-1,0 36-15,0-35 7,-18 0 3,18 17 8,0-18-17,0 19 6,0-19 12</inkml:trace>
    </iact:actionData>
  </iact:action>
  <iact:action type="add" startTime="85782">
    <iact:property name="dataType"/>
    <iact:actionData xml:id="d7">
      <inkml:trace xmlns:inkml="http://www.w3.org/2003/InkML" xml:id="stk7" contextRef="#ctx0" brushRef="#br0">12876 17057 0,'0'-18'218,"36"18"-209,34-17 5,71 17 0,-52-36-10,-54 36-1,71-17 3,141 17 14,-195 0-11,-16 0 4,-1 0-11,18-18 28,247-17 1,-247 35-16,88 0-11,-35-18-1,-18 18 0,-35 0 5,88 0 10,-35 0-2,-36 0 0,36 0 0,18 0 1,-1 0 0,-52 0-3,-18 0-11,-1 0-2,1 0 11,18 0 9,70 0-20,18 0 13,35 0 19,17 0-32,1 0 13,-71 0 4,-35 0-1,-53 0-1,18 0 2,-18 0-3,35 0-14,-18 0 5,-17 18 3,53-1 9,17 19-2,-52-19 1,0 1 0,-19 0-1,-16-18 0</inkml:trace>
    </iact:actionData>
  </iact:action>
  <iact:action type="add" startTime="87300">
    <iact:property name="dataType"/>
    <iact:actionData xml:id="d8">
      <inkml:trace xmlns:inkml="http://www.w3.org/2003/InkML" xml:id="stk8" contextRef="#ctx0" brushRef="#br0">17233 16792 0,'18'0'168,"-1"0"-160,-17-17 94,18 34-32,-18 19-62,0-1 7,0 0-1,0 18-11,0-35 0,-18 17 3,18 0 2,-17 0 7,-1 18 1,18-17 1,0-19 3,-17-17-4,17-17 107,0-19-114,0 1-6,0 0 8,0-36 4,0 54 2,0-54 1,0 53 1,0 1 1,0 52 78,0-17-92,0 17 4,0 36 5,-18-1 3,18 18-2,0-52 5,0-19-11,0 1-6,0-1-2,0-34 130,0-1-125,0-17 11,0 17-7,0-17-2,0 17-8,0 1 6,0-19 19,0 19-24,0-18 15,0 17-2</inkml:trace>
    </iact:actionData>
  </iact:action>
  <iact:action type="add" startTime="89477">
    <iact:property name="dataType"/>
    <iact:actionData xml:id="d9">
      <inkml:trace xmlns:inkml="http://www.w3.org/2003/InkML" xml:id="stk9" contextRef="#ctx0" brushRef="#br0">14111 17445 0,'0'-18'45,"-35"18"-25,-18 0-10,-53-17 7,-17 17 5,87 17-12,1 1 9,35-1-5,0 1-7,-18 0-3,18-1-2,-17-17 2,17 36 4,0-19 2,0 19 5,35-1 2,53-17 2,-52-1-6,16-17-8,37 18-2,-19-18 3,18 0 0,18 0 14,-70 0-9,-19 0 8,-17 17 55</inkml:trace>
    </iact:actionData>
  </iact:action>
  <iact:action type="add" startTime="90058">
    <iact:property name="dataType"/>
    <iact:actionData xml:id="d10">
      <inkml:trace xmlns:inkml="http://www.w3.org/2003/InkML" xml:id="stk10" contextRef="#ctx0" brushRef="#br0">14323 17533 0,'17'0'4,"1"-18"2,53 1 9,34-1 0,54 18 1,-35 0 4,-71 0-3</inkml:trace>
    </iact:actionData>
  </iact:action>
  <iact:action type="add" startTime="90365">
    <iact:property name="dataType"/>
    <iact:actionData xml:id="d11">
      <inkml:trace xmlns:inkml="http://www.w3.org/2003/InkML" xml:id="stk11" contextRef="#ctx0" brushRef="#br0">15046 17180 0,'0'53'40,"0"18"-30,-53 17-6,18 0-1,-18 0 1,0 71 5,-106 141 12,71-124-7,35-52 5,35-107-15,1 1 3,34-71 46,1 0-41,35-17-8,-18 17 10,71-71 1</inkml:trace>
    </iact:actionData>
  </iact:action>
  <iact:action type="add" startTime="90800">
    <iact:property name="dataType"/>
    <iact:actionData xml:id="d12">
      <inkml:trace xmlns:inkml="http://www.w3.org/2003/InkML" xml:id="stk12" contextRef="#ctx0" brushRef="#br0">15663 17022 0,'0'35'13,"0"-18"-6,-17 19 6,-36 34 3,0-17-1,35 0-14,1 18 0,-1-18 15,0-18-14,1 88 14,-1-17 1,0-18-2,1 18 2,17-71 4,0-17-8,0-36 51,0 1-63,0-1 7</inkml:trace>
    </iact:actionData>
  </iact:action>
  <iact:action type="add" startTime="91234">
    <iact:property name="dataType"/>
    <iact:actionData xml:id="d13">
      <inkml:trace xmlns:inkml="http://www.w3.org/2003/InkML" xml:id="stk13" contextRef="#ctx0" brushRef="#br0">15169 17515 0,'0'0'1,"36"-17"0,17-1 16,-18 0-5,106-17 5,-70 18 0,34-1-16,-69 0 5,-19 18 3</inkml:trace>
    </iact:actionData>
  </iact:action>
  <iact:action type="add" startTime="91493">
    <iact:property name="dataType"/>
    <iact:actionData xml:id="d14">
      <inkml:trace xmlns:inkml="http://www.w3.org/2003/InkML" xml:id="stk14" contextRef="#ctx0" brushRef="#br0">15681 17392 0,'18'0'25,"17"0"8,18 0-16,17 0-2,36-71-11,-35 54 0,-36-19 3,18-16 11,-35 34 1,-36 18 26,0 0-39,-35 0 13,18 0-9,35 18-9,-35 17 6,17 0 4,-35 36 6,-17 17 4,70-53-13,-18 0-5,18 1 1,0-1 10,0-17 3,0-1-1,18 1-15,-1-18 12,19 0 4,-1 0-1,0-18 16,18-17-31,-18 17 17</inkml:trace>
    </iact:actionData>
  </iact:action>
  <iact:action type="add" startTime="94714">
    <iact:property name="dataType"/>
    <iact:actionData xml:id="d15">
      <inkml:trace xmlns:inkml="http://www.w3.org/2003/InkML" xml:id="stk15" contextRef="#ctx0" brushRef="#br0">6279 16157 0,'0'-17'2,"0"69"56,0 1-52,0 0-1,0 18 5,0 35-3,0 105 25,0-193-5,0 106-26,0-107 1,0 1 15,0 17-2,0 0 0,0-17 35</inkml:trace>
    </iact:actionData>
  </iact:action>
  <iact:action type="add" startTime="95304">
    <iact:property name="dataType"/>
    <iact:actionData xml:id="d16">
      <inkml:trace xmlns:inkml="http://www.w3.org/2003/InkML" xml:id="stk16" contextRef="#ctx0" brushRef="#br0">5768 16281 0,'18'-36'60,"70"1"-56,70-53 9,19 35 1,87 0-12,-52 0-1,17-35 10,-17 70 6,0-17-16,-124 35 16,0-18-16,-70 18 68,-1 0-62,-17 18 2,18 0 6,-18-1-6</inkml:trace>
    </iact:actionData>
  </iact:action>
  <iact:action type="add" startTime="98946">
    <iact:property name="dataType"/>
    <iact:actionData xml:id="d17">
      <inkml:trace xmlns:inkml="http://www.w3.org/2003/InkML" xml:id="stk17" contextRef="#ctx0" brushRef="#br0">3634 13335 0,'17'0'149,"1"-18"-142,35 18-2,-36 0 2,107-35 21,17 17 5,-88 1-16,18 17-1,-1-18 2,1 1-2,34 17 0,-16-18 5,-36 18-9,17-18-8,1 18 2,-36 0 5,0 0 4,0 0 4,18 0-5,-17 0 17,-1 0-28,0 0 10,18 0-9,-18 0-2,18 0 4,-17 0 1,52 0 10,-53 0-2,124 0-13,-106 0 12,17 0-12,71 0 13,-17 0 3,-89 0-15,0 18 11,1-18 2,34 0 0,1 18 0,105 17 1,-70-18 0,35-17 0,-53 18-1,-52-18 2,-19 0-3,1 0 2,0 0 34,17 0-36,-17 0 2,-1 0-2,36 0-13,0 0 20,-35 0-10,-1 0-9,1 0 0,0 0 10,-1 0 9,1 0-6,-1 0-2,19 0 11,-19 0-17,1 0 5,-18-18 4,35 1 1,-17 17-5,0 0-10,-1-18 2,1 1 5,17-1 8,-17 18 0,-1 0-1,1 0-5,0-18-5</inkml:trace>
    </iact:actionData>
  </iact:action>
  <iact:action type="add" startTime="103605">
    <iact:property name="dataType"/>
    <iact:actionData xml:id="d18">
      <inkml:trace xmlns:inkml="http://www.w3.org/2003/InkML" xml:id="stk18" contextRef="#ctx0" brushRef="#br0">7602 12559 0</inkml:trace>
    </iact:actionData>
  </iact:action>
  <iact:action type="add" startTime="104655">
    <iact:property name="dataType"/>
    <iact:actionData xml:id="d19">
      <inkml:trace xmlns:inkml="http://www.w3.org/2003/InkML" xml:id="stk19" contextRef="#ctx0" brushRef="#br0">7497 12647 0,'35'0'58,"0"0"-43,0 0-2,-17 0-9,35-18 23,-18 18 6,-17 0-17,-1 0-13</inkml:trace>
    </iact:actionData>
  </iact:action>
  <iact:action type="add" startTime="105090">
    <iact:property name="dataType"/>
    <iact:actionData xml:id="d20">
      <inkml:trace xmlns:inkml="http://www.w3.org/2003/InkML" xml:id="stk20" contextRef="#ctx0" brushRef="#br0">7338 12982 0,'17'0'15,"19"-17"-11,70-1 8,-18 0 4,18 1 0,-18 17 1,-71 0 0</inkml:trace>
    </iact:actionData>
  </iact:action>
  <iact:action type="add" startTime="114487">
    <iact:property name="dataType"/>
    <iact:actionData xml:id="d21">
      <inkml:trace xmlns:inkml="http://www.w3.org/2003/InkML" xml:id="stk21" contextRef="#ctx0" brushRef="#br0">15275 14111 0,'-17'0'49,"-19"35"-19,19-17-27,-1 17 4,-17-17 28,-36 70-34,-35 0 33,89-70-17,-1 0-2,0 17 1,18-53 149</inkml:trace>
    </iact:actionData>
  </iact:action>
  <iact:action type="add" startTime="115595">
    <iact:property name="dataType"/>
    <iact:actionData xml:id="d22">
      <inkml:trace xmlns:inkml="http://www.w3.org/2003/InkML" xml:id="stk22" contextRef="#ctx0" brushRef="#br0">19385 14146 0,'0'0'4,"-17"18"8,-1 17-9,18-17 6,0 0-2,0-1 10</inkml:trace>
    </iact:actionData>
  </iact:action>
  <iact:action type="add" startTime="116403">
    <iact:property name="dataType"/>
    <iact:actionData xml:id="d23">
      <inkml:trace xmlns:inkml="http://www.w3.org/2003/InkML" xml:id="stk23" contextRef="#ctx0" brushRef="#br0">17462 14164 0,'-17'0'105,"-18"0"-101,-1 0 2,1 0 1,-18 0-1,35 0 2,-34 0-1,-1 0 0,17 0 1,19 0-1,-1 0 10,0 0 40,18 18-55,0 35 18,0-36-7,0 19-9,0-19 4,0 1-1,0-1 11,36 1-3,17 0 4,0-18-3,-18 0-3,35 0-9,-52 0 0,53 0 0,-36 0 16,0 0-19,18 0 15,-18 0 0,1 0 3,-36-36-3,17 1 1,1-18 0,-18 0-1,0 0 2,0 18-1,0 17 0,0 1-1,-35-1 0,-1 18 0,1-17 2,0 17-16,-1-18 11,-87 18 4,35 0 1,53 0-2,-36 0-15,36 0 5,17 0 20,0 0 6,1 35-28,17-17 8,-18 17 7,1 0-4,17 1-13,0 17-1,0-36 13,0 1-6,0 17 6,0-17 0</inkml:trace>
    </iact:actionData>
  </iact:action>
  <iact:action type="add" startTime="117996">
    <iact:property name="dataType"/>
    <iact:actionData xml:id="d24">
      <inkml:trace xmlns:inkml="http://www.w3.org/2003/InkML" xml:id="stk24" contextRef="#ctx0" brushRef="#br0">21784 14058 0,'0'-17'20,"-18"-1"1,-17 18-9,35-18 1,-35 18-12,17 0 15,-17-17-2,-18-1 3,18 18 0,-36 0-1,18 0 1,18 0 3,0 18-1,17-18-9,-17 53 10,17-18 11,0 35-30,18-34 18,0-1-6,0 0-9,0 18 17,18-18-10,-18-17 3,0 0-11,35-1 10,-17 1-12,35 0 20,18-18-7,34 0 4,36 0-3,-88-18 5,-35 18-8,0-18 4,-1-17-15,1 0 16,0 0 0,-18-1-2,0 1 10,0 0-23,0 17 10,0 0-11,0-17 9,-36-18 10,19 36-6,-19-1-10,19 0-1,-1 18 2,0-17 1,1 17 9,-18 0 3,17 0-3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33:46.0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288">
    <iact:property name="dataType"/>
    <iact:actionData xml:id="d0">
      <inkml:trace xmlns:inkml="http://www.w3.org/2003/InkML" xml:id="stk0" contextRef="#ctx0" brushRef="#br0">7461 13088 0,'18'0'71,"35"0"-64,17 0 1,36-18 0,353 1 19,282-18 5,-565 35-29,-70-18 11,0 18 2,0 0-15,-71-18 13</inkml:trace>
    </iact:actionData>
  </iact:action>
  <iact:action type="add" startTime="13652">
    <iact:property name="dataType"/>
    <iact:actionData xml:id="d1">
      <inkml:trace xmlns:inkml="http://www.w3.org/2003/InkML" xml:id="stk1" contextRef="#ctx0" brushRef="#br0">6985 5380 0,'18'0'71,"70"-35"-64,88 35 5,195 0 4,70 0 1,-159 0-1,-88 0 1,-124 0-2,-52 0 118</inkml:trace>
    </iact:actionData>
  </iact:action>
  <iact:action type="add" startTime="18114">
    <iact:property name="dataType"/>
    <iact:actionData xml:id="d2">
      <inkml:trace xmlns:inkml="http://www.w3.org/2003/InkML" xml:id="stk2" contextRef="#ctx0" brushRef="#br0">21890 1288 0,'18'0'14,"-1"0"0,-17 53 11,18 141-24,-18 17 31,-35 636-31,35-777 6,0 89 7,0 35 0,17-194 20,1 0-18,17-35-2,0-18-13</inkml:trace>
    </iact:actionData>
  </iact:action>
  <iact:action type="add" startTime="18795">
    <iact:property name="dataType"/>
    <iact:actionData xml:id="d3">
      <inkml:trace xmlns:inkml="http://www.w3.org/2003/InkML" xml:id="stk3" contextRef="#ctx0" brushRef="#br0">22225 1693 0,'18'18'51,"-18"17"-49,0 53 3,0-17 14,-18 35-7,-17 123-8,-18-105 0,35 34 6,-88 72 7,106-107 0,0-70-15,0-18 12,36 36 9,-1-71-8,35 0 0,72-35 0,122-36 3,-52-52-3,-71-1 2,-88-17 1,-36 88-6,-17-35-7,0 53-3,0-18 4,0 17 0,0 19 12,-17-19-4,-18-34-12,-1 52 4,19-17 4,-54 0 5,1-18 5,-1 53-4,0-53-12,18 35 7,36 1 4,-18 17-14,-36-18 15,36 0 2,17 1-1</inkml:trace>
    </iact:actionData>
  </iact:action>
  <iact:action type="add" startTime="19683">
    <iact:property name="dataType"/>
    <iact:actionData xml:id="d4">
      <inkml:trace xmlns:inkml="http://www.w3.org/2003/InkML" xml:id="stk4" contextRef="#ctx0" brushRef="#br0">23072 1905 0,'17'35'24,"-17"18"-9,0 71-1,-17 17 2,-19 70 1,1 19-1,0-71 1,17-71-2,18 53-12,0-53-1,0-35 4,53 0 2,18 53 9,105-36-2,-88-52 3,53-18-1,0-53 0,53-53 3,-70 18-18,17-36 3,-53 36 2,53-141 9,-88 88-1,-53-36 1,0 54 1,0 35-1,-53-18 3,18 71-5,0 17-9,-36 0-3,1 1 3,17 17 1,-18-18 10,36 18 0,-71 0-15,88 0 6,1 0 34</inkml:trace>
    </iact:actionData>
  </iact:action>
  <iact:action type="add" startTime="20538">
    <iact:property name="dataType"/>
    <iact:actionData xml:id="d5">
      <inkml:trace xmlns:inkml="http://www.w3.org/2003/InkML" xml:id="stk5" contextRef="#ctx0" brushRef="#br0">24553 2222 0,'0'0'1,"0"53"0,0-17 1,0 17 9,0 88 5,0 17 2,-35 72-2,-35-54 2,70-70-4,0 35-10,0-53-1,0-17 2,0-18 0,0 17 11,17-17 1,71 71-16,-35-71 3,18-36 7,52 19 6,18-54 0,0-53-1,159-140 0,-106-19 4,-141 125-7,88-142-10,-88 88 2,-35 35 6,-18 1 6,0 52-1,-35 36 1,-89 17 0,-35 1 1,54 17-6,16 0-8,19 0 0,-18 0-3,35 0 13,0 0 3,35 0-13,18 17 7</inkml:trace>
    </iact:actionData>
  </iact:action>
  <iact:action type="add" startTime="21384">
    <iact:property name="dataType"/>
    <iact:actionData xml:id="d6">
      <inkml:trace xmlns:inkml="http://www.w3.org/2003/InkML" xml:id="stk6" contextRef="#ctx0" brushRef="#br0">26547 2046 0,'0'0'1,"17"53"12,1 70-12,17 160 16,36 193 2,34 106 3,-52-406-16,-17-17 3,-19-71 5,1-17-1,-18-36-10,0-70 66,0 0-60</inkml:trace>
    </iact:actionData>
  </iact:action>
  <iact:action type="add" startTime="21930">
    <iact:property name="dataType"/>
    <iact:actionData xml:id="d7">
      <inkml:trace xmlns:inkml="http://www.w3.org/2003/InkML" xml:id="stk7" contextRef="#ctx0" brushRef="#br0">26688 2999 0,'0'-18'66,"53"18"-57,52-18 7,1 18 1,265-53-15,-160 53 2,-158-17 2,265-36 12,-248 18-1,-52 35 0,0 0 2</inkml:trace>
    </iact:actionData>
  </iact:action>
  <iact:action type="add" startTime="22353">
    <iact:property name="dataType"/>
    <iact:actionData xml:id="d8">
      <inkml:trace xmlns:inkml="http://www.w3.org/2003/InkML" xml:id="stk8" contextRef="#ctx0" brushRef="#br0">27975 1976 0,'18'52'12,"0"19"5,34 35-14,1 229 14,-35-194-4,17 212-9,-17-230-2,17 195 9,-17-142-9,0 1 13,17-19-14,-35-105 7,17-53 18,-17-17 21,0-19-42,0 1 9,0 17 1</inkml:trace>
    </iact:actionData>
  </iact:action>
  <iact:action type="add" startTime="22727">
    <iact:property name="dataType"/>
    <iact:actionData xml:id="d9">
      <inkml:trace xmlns:inkml="http://www.w3.org/2003/InkML" xml:id="stk9" contextRef="#ctx0" brushRef="#br0">28751 3193 0,'0'0'2,"36"-18"25,17 0-18,70-17 8,-52 17 0,-18 18 0,-36 0 17,36 89-17,18 52-1,-18 35 0,-53-35 5,0 18-10,-71-18 6,0-53-15,36-52 14,0-1-1,17 0-14,1-17 0,-1-1 14,-17 1 0,88-36 53,0 1-63,35-36 8,88 0 5,-105 35-4,-1 1-10,-34-1 1,16 18-3,-34-18 4,17-17 10,1 17 1,-19 1 0,-17-18 0,0 17 0,0 0-1</inkml:trace>
    </iact:actionData>
  </iact:action>
  <iact:action type="add" startTime="23461">
    <iact:property name="dataType"/>
    <iact:actionData xml:id="d10">
      <inkml:trace xmlns:inkml="http://www.w3.org/2003/InkML" xml:id="stk10" contextRef="#ctx0" brushRef="#br0">28593 3775 0,'53'0'56,"52"0"-43,36 0-11,1 0 13,510-53 3,-387 18 0,-1-36-1,-193 53-1,-71 1-1</inkml:trace>
    </iact:actionData>
  </iact:action>
  <iact:action type="add" startTime="28021">
    <iact:property name="dataType"/>
    <iact:actionData xml:id="d11">
      <inkml:trace xmlns:inkml="http://www.w3.org/2003/InkML" xml:id="stk11" contextRef="#ctx0" brushRef="#br0">20426 3563 0,'0'35'28,"17"54"-1,-17 87-25,0-35 29,0 265-29,0-300-1,0-36 6,0 1 17,0-54-24,0 1 18</inkml:trace>
    </iact:actionData>
  </iact:action>
  <iact:action type="add" startTime="28495">
    <iact:property name="dataType"/>
    <iact:actionData xml:id="d12">
      <inkml:trace xmlns:inkml="http://www.w3.org/2003/InkML" xml:id="stk12" contextRef="#ctx0" brushRef="#br0">21272 4004 0,'-317'247'27,"105"-88"-14,18 17-4,-70 89-6,34-1 3,-17-52 3,-105 158 9,34 36 2,265-353-5,36-18-3,-1-17-9,36-71 49,52-71-40,-17 72-10,35-54 12</inkml:trace>
    </iact:actionData>
  </iact:action>
  <iact:action type="add" startTime="28999">
    <iact:property name="dataType"/>
    <iact:actionData xml:id="d13">
      <inkml:trace xmlns:inkml="http://www.w3.org/2003/InkML" xml:id="stk13" contextRef="#ctx0" brushRef="#br0">21378 4727 0,'36'0'11,"-36"18"-9,17 35 2,1 35 8,-18 159 4,0-35 4,0-107-4,0 231-13,0-266 10,0 18-10,0-70 10,0-36 34,0-17-45,53-71 14,53-17-1</inkml:trace>
    </iact:actionData>
  </iact:action>
  <iact:action type="add" startTime="29399">
    <iact:property name="dataType"/>
    <iact:actionData xml:id="d14">
      <inkml:trace xmlns:inkml="http://www.w3.org/2003/InkML" xml:id="stk14" contextRef="#ctx0" brushRef="#br0">22490 4833 0,'0'18'28,"-71"70"-26,-176 265 19,177-265-16,-36 106 2,53-106 11,0 88-3,53-17-13,0-88 3,0-36 6,88 0 5,18-35-1,70-70 3,71-160 1,-141 107-2,18-89-15,-72 89 2,-16-1 5,17-17 9,-53 35-3,0 54 6,-18 16-12,0 36-2,1 0 5,-36 0 4,-18 0 1,18 53 0,36-53-3,17 18-11</inkml:trace>
    </iact:actionData>
  </iact:action>
  <iact:action type="add" startTime="29919">
    <iact:property name="dataType"/>
    <iact:actionData xml:id="d15">
      <inkml:trace xmlns:inkml="http://www.w3.org/2003/InkML" xml:id="stk15" contextRef="#ctx0" brushRef="#br0">23936 4974 0,'0'18'7,"-18"17"8,-17 18-14,-18 0 5,18 88 4,-89 35 8,36 36-2,35-36 1,36-34 0,17-90-1,35 1 3,106-53-4,71-88 2,-18 0 3,-36 0-6,72-53-10,-142 105-2,71-69 3,-124 87 3,71-88 14,-89 53-12,-17 18 4,0-36-11,-17 18 4,-54-17 0,1-1 13,-1 1-6,54 52 1</inkml:trace>
    </iact:actionData>
  </iact:action>
  <iact:action type="add" startTime="30485">
    <iact:property name="dataType"/>
    <iact:actionData xml:id="d16">
      <inkml:trace xmlns:inkml="http://www.w3.org/2003/InkML" xml:id="stk16" contextRef="#ctx0" brushRef="#br0">26176 5168 0,'-35'0'24,"0"18"-19,-1-1-1,1 1-1,17 0 8,1 17-1,-71 18 8,52 18-2,-17 70 2,53-124-1,0 36 0,0 0-1,18 35 6,17-52-13,1-1-6,52 18 1,-35-18 7,123 0 5,142 1 1,-124-36-2,194 0-13,-106-18 7,-176 0-2,52-70 9,-105 0 1,-35-36 1,-18-17 15,0-70-32,-53 122 15,-35 1-15,17 0 14,1 35-8,17 36 3,-35-1 10,-1 0-5,19 18 3,52 0-15,1 0 2,-1 0 15</inkml:trace>
    </iact:actionData>
  </iact:action>
  <iact:action type="add" startTime="40121">
    <iact:property name="dataType"/>
    <iact:actionData xml:id="d17">
      <inkml:trace xmlns:inkml="http://www.w3.org/2003/InkML" xml:id="stk17" contextRef="#ctx0" brushRef="#br0">10918 3863 0,'-17'-18'43,"-18"-17"-33,-1 17-6,1-17 2,0 17 1,-1 1 2,1-36-2,-124-18 21,-70-35 9,141 71-20,17 0 2,-17 0-7,-53-1 5,18 19-1,-36-19 7,88 36-16,-17-17-4,35 17 1,-35 0 8,-71-35 9,53 35-11,-176 0-8,141 0 4,88 0 4,-88 0-4,-35 0 4,-107 0 9,19 0-4,158 35 3,-70 0 2,87 0-5,-52 18-11,18 0-1,35-18 3,-106 36 11,105-18-2,-16-18 6,69 1-5,1 16-1,-18 1 17,0 18-31,0 17 15,0-17 2,18-36 3,0 53-17,0-53-2,17 1 2,18-1 15,-35 18-18,17 53 19,0-18-4,1 35-13,-1-70 1,18 18 3,0 70 13,0-35-8,35 35 11,-17-71-11,17-17-9,36 0 0,-36 18 5,0-18 0,89 70 3,52 1 5,71 52 4,-123-123-18,34 35 3,-34-53 2,211 107 15,106-72-12,-124-70 6,107 0 1,52-106 7,-282 36-15,18 17-7,-54 18-1,89-89 15,-88 71-3,123-53-11,-193 53-1,210-70 13,-105 17-13,230-176 16,-142 106 4,106-124-6,-159 35 1,-158 106 2,0-17-3,-36 70 4,18-53-16,-53 71 3,17 0-1,-17-18 12,0 18-2,0 35 2,0 18-1,0 17 2</inkml:trace>
    </iact:actionData>
  </iact:action>
  <iact:action type="add" startTime="50901">
    <iact:property name="dataType"/>
    <iact:actionData xml:id="d18">
      <inkml:trace xmlns:inkml="http://www.w3.org/2003/InkML" xml:id="stk18" contextRef="#ctx0" brushRef="#br0">14499 7214 0,'35'0'98,"18"0"-91,0 0 1,35 0 5,18 0-6,0 0-4,71 0 10,-72 0-10,-52 0 9,0 0-7,-35 0 5</inkml:trace>
    </iact:actionData>
  </iact:action>
  <iact:action type="add" startTime="59739">
    <iact:property name="dataType"/>
    <iact:actionData xml:id="d19">
      <inkml:trace xmlns:inkml="http://www.w3.org/2003/InkML" xml:id="stk19" contextRef="#ctx0" brushRef="#br0">8096 9507 0,'18'0'149,"17"0"-140,0 0-1,89-17 28,-89 17-23,18 0 2,0 0 2,-18 0-2,36 0 2,-1-18 0,-17 18 0,-17 0-2,-1 0-12,-17 0 5,17 0 6,0 0-4,89 0 7,34 0-1,19 0 1,-54 0 0,106 0 4,-105 0-6,-1 0 2,1-35-3,17 35 5,18 0-4,17 0 0,-70 0 1,35 0 4,-106 0-8,18-18-8,-35 18-1,17 0 1,0-17 5,36 17 7,17-18 0,-17 18 1,35 0 0,17 0 5,-70 0-17,18 0 16,-1 0-17,-17 0 9,35 0-10,-35 0-1,88 0 2,0 0 5,36 0 7,52 0 0,-17 0 1,-71 0 0,18 0-1,52 0 4,-70 18-4,18-18 0,0 35 1,-71-35-1,0 0 6,-52 0-12,-1 0-5,-18 0-3,1 0 10,17 0 4,-17 0 0,0 0-1,-1 0-13,1 0 29,35 0-13,17 0-2,1 0 2,-36 0-2,18 0 0,-35 0-1,-1 0 2,1 0 2,0 0-15,-1 0 29,1 0-19,0 0 3,-1 0-3,1 0-10,17 0 9,0 0-11,54 0 15,34 0-1,-17 17 1,17-17-2,-34 0 4,-72 0-4,1 0 0,0 0 3</inkml:trace>
    </iact:actionData>
  </iact:action>
  <iact:action type="add" startTime="102801">
    <iact:property name="dataType"/>
    <iact:actionData xml:id="d20">
      <inkml:trace xmlns:inkml="http://www.w3.org/2003/InkML" xml:id="stk20" contextRef="#ctx0" brushRef="#br0">4357 14288 0,'0'17'185,"17"-17"-167,-17 18-13,18-18 2,0 17 17,-1-17 2,19 18 7,-19-18-13,1 0-8,0 0-6,34 35 9,1-17-1,0 17 4,-35-35-2,35 18 3,-36 0-5,1-18-9,0 0 13,-1 0-9,1 17-8,17 1 17,36-1-3,-18 1 1,-18 0 3,18-18-2,18 17-1,-1 1 2,-35-18-4,54 0-10,-54 0 8,0 0-11,36 18 15,-54-18 1,1 0-11,0 0 18,-1 0 27,1 0-50,0 0 15,34 0 3,-16 0-3,-19 0 0,1 0 1,0 0 3,-1 0-3,1 0-1,0 0 0,17 0 1,-18-18 4,1 18-10,0-18 7,-1 18-3,1-17 2,0 17 1,-1-18 5,-17 0-12,36 1 5,-19-18 1,1 17-2,-1 18 2,-17-18 2,0 1-6,18-1-4,0-35-8,-1 18 14,1 17-5,0-35 5,-1 0 9,-17 36-14,18-19 7,-18 19 1,0-1-4,0 0-13,0 1 16,0-1-1,0 1 0,0-1-13,0 0 3,0 1 3,0-19 8,0-17 1,0 1 2,0 34-11,0 0-5,0 1-1,0-1 2,0 0 4,0 1 8,0-1 3,0 0 12,0 1-6,0-1-12,0 0 1,0 1 0,-18 17 5,18-18-13,0 1 14,0-1-10,-17 0 5,17 1 0,0-1-13,-18 18 29,18-18-16,0 1 16,-18 17-14,18-18 29,0 0-26,-17 18-7,17-17-4,0-1 14,-18 18 11,18-17-17,-18 17-6,1-18 6,17 0 0,-18 18-2,18-17 8,-17 17-8,17-18-1,-18 18-2,18-18 3,-18 18 2,1 0-5,-1 0-6,0-17 5,1 17 6,-1 0-6,0-36-10,1 36 13,-1-17-14,-17 17 16,17-18 0,1 18 2,-1 0 0,0 0-2,1 0-2,-1 0 0,-17-17-1,17 17 4,-17 0 4,17 0-10,1-18 8,-1 18-9,-53-18-6,36 18 4,18 0-2,-19 0 9,19 0 16,-1 0-17,0-17 5,1 17-6,-1 0 3,-17 0 7,17 0-17,-52 0 11,-1 0-1,-17 0-1,17 0 0,18 0 2,0 0 5,36 0-21,-1 0 21,0 0-21,1 0 14,-1 0 6,1 17-11,-19-17 6,19 0-1,-19 0 2,1 18 0,0 0 0,17 17-3,1-18 0,-1 1 1,0-18 0,-17 18 1,35 17 2,-18-17-5,1-18-11,17 17-3,-18-17 7,18 18 2,-18-18 9,18 18 15,0-1 2,-17-17-19,17 18 0,0-1-13,-18 1 5,18 0-4,0 17 29,-17 18-31,17-18 13,0-17 3,-18-1-16,18 1 11,0 0 5,-18-1 4,18 1 28,0 0-17,0-1-18,0 1 0,0 0 2,0-1-13,0 1 1,0 0 55,0-1-20,0 1-7,0-1 67,0 1-60</inkml:trace>
    </iact:actionData>
  </iact:action>
  <iact:action type="add" startTime="129766">
    <iact:property name="dataType"/>
    <iact:actionData xml:id="d21">
      <inkml:trace xmlns:inkml="http://www.w3.org/2003/InkML" xml:id="stk21" contextRef="#ctx0" brushRef="#br0">9948 14235 0,'36'0'116,"34"0"-110,-35 0 4,18 17-5,141 54 19,142 17 13,-301-70-35,18-1 3,0 1 4,0-18 9,-18 18-7,0-18-7,0 0-1,1 0 1,-1 17 6,53 1 4,0-18 4,18 17-1,18 1-1,17 0-1,35 17 2,300-35 1,-282 0-3,124 0 2,-71-18 0,-18 1 0,-88-1-1,53-35 2,-141 53-4,35-17-13,-17-1 0,0 0 14,-19 1 1,-16 17-15,-1-18 17,53-17-17,-17 35 14,-71-18-14,70 18 15,1-18 2,-1 18-1,-17-17-4,-17-1-8,52 18-3,-35-17 3,0-1 3,35 18 9,-35-35-2,70 17-13,-70 0 3,0 18 5,18 0 8,-36 0-2,0-17 1,53 17 1,-52 0-5,34 0-8,-17 0-3,-18 0 3,18 0 3,18-18 8,-1 18 0,-17 0 0,-17 0 1,34 0-2,1 0 2,-1 0-1,1 0 2,-54 0-3,36 18-12,-17-18 2,-1 0 5,35 0 7,36 0-1,35 0 1,1 17 1,-90-17-5,-16 0-7,17 0-4,-36 0 2,19 0 19,-19 0-22,1 0 16,17 0 0,36 0-2,17 0 2,0 0-1,18 0 4,-71 18-19,-17-18 14,-1 0 2,1 0-5,35 0-9,-18 0 11,1 0 7,-19 0-3,-17 18 0,35-18 108,18 0-123,53 0 4,0 0 1,35 0 11,-70 0-2,52 0-14,-70 0 8,0 0-8,18 0 16,-36 0-4</inkml:trace>
    </iact:actionData>
  </iact:action>
  <iact:action type="add" startTime="132799">
    <iact:property name="dataType"/>
    <iact:actionData xml:id="d22">
      <inkml:trace xmlns:inkml="http://www.w3.org/2003/InkML" xml:id="stk22" contextRef="#ctx0" brushRef="#br0">20796 13406 0,'-17'0'125,"-36"0"-123,17 0 5,-16 0 3,-19-18 8,53 18-16,1 0 11,-19-18 7,19 18-4,-1 0 21,0 0 22,-52 18-57,-1 70 35,36-53-21,0 1 0,35 17-3,-18-1 6,1 1-6,-1-17 4,18 17 0,0-36-1,0 1 2,-18 35-2,18-36-1,0 1-13,0 17 6,0 1-1,0 17 13,0 35-4,36 18 6,-19-36-12,36-17-6,-35-18-1,17 36 3,0-36 14,18 0-18,18-35 22,-54 0-10,1 0-5,0 0 7,52-17 2,18-1 1,-52-17-6,17 35-12,17-18 1,-52 18 14,-18-17-1,35-1-13,0 0-1,-17 1 28,17 17-27,-35-36 15,18 1 0,0-35 0,-1 34 0,-17-17-1,0 18-1,0-18-12,0 0-1,0 18 3,0-18 4,0-17 8,-17 17-1,17 0 0,-18 17 1,0 19 4,18-1-11,-17 18-7,17-18 0,-18 1 12,-17-1 0,17 1 4,0 17-5,-17-18 1,0 18 4,-18-18-6</inkml:trace>
    </iact:actionData>
  </iact:action>
  <iact:action type="add" startTime="151720">
    <iact:property name="dataType"/>
    <iact:actionData xml:id="d23">
      <inkml:trace xmlns:inkml="http://www.w3.org/2003/InkML" xml:id="stk23" contextRef="#ctx0" brushRef="#br0">7691 15346 0,'17'0'132,"18"0"-123,18-18-2,-17 18 4,17-17-4,70-1 1,-70 0 0,18 18-2,-1-53-1,1 36 7,52-1 20,71-17-30,-17 17 35,-142 1-35,35 17 7,-17 0-6,53-36 13,18 36 2,87 0-2,1 0 1,35 0 4,-124 0-8,-34 0 4,-72 0-2,1 0 3,17-17-2,36-1 0,34 18 1,37-18-1,-37 18 3,-16 0-5,16 0-11,-69 0 3,17 0 4,0 0 4,35 0 3,0 0-1,35 0 5,-87 0-9,17 0-11,-18 18 1,18-18 13,17 18 0,19-1 3,-54-17-3,0 0-13,0 0-1,1 18 3,-19-18 23,1 0-26,0 0 150</inkml:trace>
    </iact:actionData>
  </iact:action>
  <iact:action type="add" startTime="161898">
    <iact:property name="dataType"/>
    <iact:actionData xml:id="d24">
      <inkml:trace xmlns:inkml="http://www.w3.org/2003/InkML" xml:id="stk24" contextRef="#ctx0" brushRef="#br0">26758 12488 0,'-17'-17'31,"-19"-1"-8,19 0-16,-1 1 8,0-1-4,1 18 5,-89-18 17,0 18-10,35 18-9,36-18 2,0 0 0,17 18 14,1-1-28,-36 36 15,0 18 1,0-1-1,35-34-1,-17 34-13,17-34 1,18-19 5,0 71 11,0-17-6,0-18 2,0-18 3,0 0-2,53 54-14,-17-54 0,-1 0 19,0-17-21,36 35 14,-36-18 3,0-17-1,18-1-16,-18-17 12,1 0-4,-1 0 0,53 0 8,53 0 1,-53 0 2,18-17-2,-17-19-13,-19 19-4,-17-1 5,0 0 1,17-17 3,1 0 8,-53 0-1,-1 17-2,-17-35 2,0 35 2,0-17-1,0-35-13,0 52-3,0-17 3,0-1 3,-17 19 3,17-19 5,-18 1 0,18-18 1,-35 18 1,35 17-3,-18-17-14,0 35 6,18-18 1,-17 1 9,-1-18 2,-17 17 3,17 18-15,18-18-4,-17 18 136,-19-17-130,36-1-3,-17 18 15,-1 0-18,0 0 16,18-18-18,-17 1 16,-18 17 7,35-18-16,-18 18-5,0-18 4,1 18 0,-1 0 11,0 0 1,18-17 49,-35-1-62,17 18 8</inkml:trace>
    </iact:actionData>
  </iact:action>
  <iact:action type="add" startTime="173829">
    <iact:property name="dataType"/>
    <iact:actionData xml:id="d25">
      <inkml:trace xmlns:inkml="http://www.w3.org/2003/InkML" xml:id="stk25" contextRef="#ctx0" brushRef="#br0">28892 14411 0,'0'-35'141,"-17"-1"-135,-1-16 2,-17-1-3,-89-106 30,19 35 1,87 124-34,0-17 2,1-1 19,-19 0-22,19 1 14,-18 17-14,-1-18 0,19 18 14,-19-17-14,19-1 15,-36 0 4,0 18-5,18 0 2,-1 0 2,19 0-6,-1 0-9,0 0-3,1 0 4,-1 18 2,-35 35 10,-35 17 0,35 36 1,18-71-1,0 71-2,-1 0 13,19-53-25,17-18-2,-18 36 16,0-18 0,18 0-1,-17 53 2,17-36-2,0 18 2,0-35-3,17-18-11,1 18-1,17-17 1,-17-1 4,0 36 7,17-36 1,18 18-15,-18-36 5,18 19 3,88-1 9,0-35-1,-35 0 0,17-18 2,-70 1-7,0-1-7,18-17-2,-18 17 2,0-35 6,123-17 1,0-19 4,-105 72 0,-53-19 0,-1 36 2,1-35 32,0 0-39,-1 17-5,1-35 8,-1 36 4,1-1-2,-18 0 3,18 18 22,-18-17-25,0-18-7,35-36 7,-35-17 1,35 0 1,-35-36-2,36 18 1,-36 89-2,0-19-11,0 1 4,17 17-7,-17 1 37,0-1 56,0 1-79</inkml:trace>
    </iact:actionData>
  </iact:action>
  <iact:action type="add" startTime="180265">
    <iact:property name="dataType"/>
    <iact:actionData xml:id="d26">
      <inkml:trace xmlns:inkml="http://www.w3.org/2003/InkML" xml:id="stk26" contextRef="#ctx0" brushRef="#br0">28804 14093 0,'-17'-17'136,"-19"-1"-130,19-17-1,-19 17 4,19 1-1,-89-36 17,0 35 7,36 0-16,17 18 1,17 0-2,19-17-14,-71 17 16,17-18 0,0 18 6,36 0-13,0 18 9,0-1-4,-36 72 2,-17-19 0,0 36-1,-53 0 1,105-53 0,1-18-1,35-17 18,-18 52-31,-17 36 12,17 0 3,18-53-5,-17 0-9,17 35-1,0-53 3,0 36-1,0-18 9,0 88 3,0-88-2,35 17-13,-17-17-1,-1-18 5,1 1 4,0-1 7,-18-17-1,35-1 2,35-17-2,36 18 0,53-18 1,-71 0 0,71 0-17,-53 0 15,70 0-14,-17 0 15,35 0 2,-53-53-1,0 35-1,-53-52 5,-70 35-6,0-1 0,-1 1 0,1-71 2,0 18 0,-18 0 0,0 0-1,0 35 2,0 17-2,0 1-15,0-18 7,-18 53 0,0-70 10,1-1-2,17 18 7,-18 36-16,0-19-4,1 1 1,-1 17 9,-17-17 5,17 0-5,-17 17-9,17-17-1,-17 17 3,0 1-1,-1-1 12,-16 0-2,-37-52-14,36 52 14,1 0-14,-1-17 18</inkml:trace>
    </iact:actionData>
  </iact:action>
  <iact:action type="add" startTime="184742">
    <iact:property name="dataType"/>
    <iact:actionData xml:id="d27">
      <inkml:trace xmlns:inkml="http://www.w3.org/2003/InkML" xml:id="stk27" contextRef="#ctx0" brushRef="#br0">22401 7408 0,'0'18'33,"0"35"-27,0 35 2,0-17-1,0 34 0,0 72 2,0-89-1,-35 36-1,35 105 16,0 0 11</inkml:trace>
    </iact:actionData>
  </iact:action>
  <iact:action type="add" startTime="185382">
    <iact:property name="dataType"/>
    <iact:actionData xml:id="d28">
      <inkml:trace xmlns:inkml="http://www.w3.org/2003/InkML" xml:id="stk28" contextRef="#ctx0" brushRef="#br0">22172 8590 0,'-18'0'36,"18"-18"6,36 18-20,-1 0-19,36-17 13,34 17 6,-105-18-19,18 18 18,0 0-18,-18-17 11,17 17-12,-17-18 18,18 18-6,-18-53 123,0 0-135,0-17 7</inkml:trace>
    </iact:actionData>
  </iact:action>
  <iact:action type="add" startTime="186130">
    <iact:property name="dataType"/>
    <iact:actionData xml:id="d29">
      <inkml:trace xmlns:inkml="http://www.w3.org/2003/InkML" xml:id="stk29" contextRef="#ctx0" brushRef="#br0">22207 7056 0</inkml:trace>
    </iact:actionData>
  </iact:action>
  <iact:action type="add" startTime="186642">
    <iact:property name="dataType"/>
    <iact:actionData xml:id="d30">
      <inkml:trace xmlns:inkml="http://www.w3.org/2003/InkML" xml:id="stk30" contextRef="#ctx0" brushRef="#br0">22102 7461 0,'17'0'68,"1"0"-62,35 0-1,0 0 6,105 0 9,-52 0-6,-35 0-10,52 0-1,54 0 0,-107 0 4,-17 0 7,0 0 4,-53-17 32</inkml:trace>
    </iact:actionData>
  </iact:action>
  <iact:action type="add" startTime="187299">
    <iact:property name="dataType"/>
    <iact:actionData xml:id="d31">
      <inkml:trace xmlns:inkml="http://www.w3.org/2003/InkML" xml:id="stk31" contextRef="#ctx0" brushRef="#br0">22966 8273 0,'-35'0'58,"-1"0"-40,19 0-11,-54 53 9,1-18 1,-19 18 0,36 17 0,-35 18 1,71-17-5,-1-18-8,0 0-2,1 0 0,-1-18 3,18 71 12,0-71-12,0-17 10,18-1 0,-1-17-2,19 0-3,-1 0 7,35-17 2,-17-1-7,0 1-8,18 17-3,-1-18 5,19 0-2,-1 1 12,-35-1 0,-36 18-1</inkml:trace>
    </iact:actionData>
  </iact:action>
  <iact:action type="add" startTime="188039">
    <iact:property name="dataType"/>
    <iact:actionData xml:id="d32">
      <inkml:trace xmlns:inkml="http://www.w3.org/2003/InkML" xml:id="stk32" contextRef="#ctx0" brushRef="#br0">23830 8237 0</inkml:trace>
    </iact:actionData>
  </iact:action>
  <iact:action type="add" startTime="188540">
    <iact:property name="dataType"/>
    <iact:actionData xml:id="d33">
      <inkml:trace xmlns:inkml="http://www.w3.org/2003/InkML" xml:id="stk33" contextRef="#ctx0" brushRef="#br0">23689 8555 0,'35'0'91,"36"-18"-77,-36-17-12,36-18 14,-1 18 1</inkml:trace>
    </iact:actionData>
  </iact:action>
  <iact:action type="add" startTime="189043">
    <iact:property name="dataType"/>
    <iact:actionData xml:id="d34">
      <inkml:trace xmlns:inkml="http://www.w3.org/2003/InkML" xml:id="stk34" contextRef="#ctx0" brushRef="#br0">24624 7161 0,'0'18'39,"18"17"-27,-18 53 4,0-17 1,0 17 2,0-17-2,0-54 0,0 1-1,0 0 40,0 17-50,17 0 3,-17 18 1</inkml:trace>
    </iact:actionData>
  </iact:action>
  <iact:action type="add" startTime="189852">
    <iact:property name="dataType"/>
    <iact:actionData xml:id="d35">
      <inkml:trace xmlns:inkml="http://www.w3.org/2003/InkML" xml:id="stk35" contextRef="#ctx0" brushRef="#br0">24606 9860 0,'0'18'42,"0"35"-33,0 0 4,0 0-2,0-36-9,0 36 1,0 0 10,0 53 5,0-53-3,0-36-11,0-34 96,0-36-91,0 18 11,0-18-16,0 17 7,0-17-6,0-17-3,0 35 6,0 17-4,0-17 11,0-1 1,18 19 102,17 17-110,0 0 3,71-18 6,0 0-1,-35 18 2,-54 0-5,1 0 0,0 36 17,17 52-20,0 35 5,0-17 2,-35 53 0,0-18 0,0-106 4,0-17-12,0 0-5</inkml:trace>
    </iact:actionData>
  </iact:action>
  <iact:action type="add" startTime="191855">
    <iact:property name="dataType"/>
    <iact:actionData xml:id="d36">
      <inkml:trace xmlns:inkml="http://www.w3.org/2003/InkML" xml:id="stk36" contextRef="#ctx0" brushRef="#br0">25259 7285 0,'18'0'322,"17"0"-318,0 0 4,0 0-2,18 0 4,-35 0-4,0 0 1</inkml:trace>
    </iact:actionData>
  </iact:action>
  <iact:action type="add" startTime="192623">
    <iact:property name="dataType"/>
    <iact:actionData xml:id="d37">
      <inkml:trace xmlns:inkml="http://www.w3.org/2003/InkML" xml:id="stk37" contextRef="#ctx0" brushRef="#br0">25082 7691 0,'18'0'73,"17"0"-70,1 0 9,34 0 6,-34 0-6,-19 0-8,18-18-2,-17 18 2,0 0 21,-1 0-7</inkml:trace>
    </iact:actionData>
  </iact:action>
  <iact:action type="add" startTime="193463">
    <iact:property name="dataType"/>
    <iact:actionData xml:id="d38">
      <inkml:trace xmlns:inkml="http://www.w3.org/2003/InkML" xml:id="stk38" contextRef="#ctx0" brushRef="#br0">26300 6967 0,'0'53'37,"0"35"-32,0 18 9,0 0-10,0 0 3,-18 88 6,18-71 4,0 36-2,0-123 2,0-19 47</inkml:trace>
    </iact:actionData>
  </iact:action>
  <iact:action type="add" startTime="193888">
    <iact:property name="dataType"/>
    <iact:actionData xml:id="d39">
      <inkml:trace xmlns:inkml="http://www.w3.org/2003/InkML" xml:id="stk39" contextRef="#ctx0" brushRef="#br0">26088 8149 0,'18'0'94,"34"-17"-90,-16-1 16,34 0-17,18-17 12,-35 17-8,-35 18 2</inkml:trace>
    </iact:actionData>
  </iact:action>
  <iact:action type="add" startTime="194524">
    <iact:property name="dataType"/>
    <iact:actionData xml:id="d40">
      <inkml:trace xmlns:inkml="http://www.w3.org/2003/InkML" xml:id="stk40" contextRef="#ctx0" brushRef="#br0">26564 7620 0,'18'18'108,"-18"17"-98,0 18-4,0 0 7,0 0 0,0 105-11,0-140 5,0 17 22,0 36-25,0-36 3,0-17-4,0-1 3,0 1 81</inkml:trace>
    </iact:actionData>
  </iact:action>
  <iact:action type="add" startTime="195462">
    <iact:property name="dataType"/>
    <iact:actionData xml:id="d41">
      <inkml:trace xmlns:inkml="http://www.w3.org/2003/InkML" xml:id="stk41" contextRef="#ctx0" brushRef="#br0">25453 10460 0,'0'-18'63,"0"1"-57,0-1 2,0 0 8,0-35 3,0 36-3,35-19 2</inkml:trace>
    </iact:actionData>
  </iact:action>
  <iact:action type="add" startTime="196041">
    <iact:property name="dataType"/>
    <iact:actionData xml:id="d42">
      <inkml:trace xmlns:inkml="http://www.w3.org/2003/InkML" xml:id="stk42" contextRef="#ctx0" brushRef="#br0">25488 10636 0,'18'0'66,"35"-17"-64,70 17 14,-52-18 4,-18 18-9,-18-18-6,0 18-3,-17 0 6,0 0 9,-1 0 4</inkml:trace>
    </iact:actionData>
  </iact:action>
  <iact:action type="add" startTime="196495">
    <iact:property name="dataType"/>
    <iact:actionData xml:id="d43">
      <inkml:trace xmlns:inkml="http://www.w3.org/2003/InkML" xml:id="stk43" contextRef="#ctx0" brushRef="#br0">27111 9490 0,'-18'53'44,"-35"35"-38,18 0 7,18 53 3,-36 18-1,53 70 1,0-70 0,0-124 1,0-17 0,0 0-16</inkml:trace>
    </iact:actionData>
  </iact:action>
  <iact:action type="add" startTime="196984">
    <iact:property name="dataType"/>
    <iact:actionData xml:id="d44">
      <inkml:trace xmlns:inkml="http://www.w3.org/2003/InkML" xml:id="stk44" contextRef="#ctx0" brushRef="#br0">27217 10213 0,'17'0'41,"-17"35"-32,0 18-2,53 106 9,-35-36 0,0-52 0,-18-53 0,0-36 44,0-17-52,0-18 0,17 0 16,1-71-23,17 18 16,0 18 0,-17 18-2,17 52 3,-35-17-1,18 17-1,53-17 1,-36 35-2,18 0-12,-18 0 4,-17 0 1,35 0 9,-36 18 2,1 17-5,0 0-10,-1 18-2,-17 0 3,18 17 3,-1 1 8,-17 17-1,0 71-12,0-106 2,0-18 4,0-17 7,0-53 45,0-18-54,0-36 2,0 54-1</inkml:trace>
    </iact:actionData>
  </iact:action>
  <iact:action type="add" startTime="198783">
    <iact:property name="dataType"/>
    <iact:actionData xml:id="d45">
      <inkml:trace xmlns:inkml="http://www.w3.org/2003/InkML" xml:id="stk45" contextRef="#ctx0" brushRef="#br0">27287 7532 0,'18'-18'74,"0"18"-69,17-17 3,0 17 2,36 0 18,-1-18 2,-52 18-13</inkml:trace>
    </iact:actionData>
  </iact:action>
  <iact:action type="add" startTime="199804">
    <iact:property name="dataType"/>
    <iact:actionData xml:id="d46">
      <inkml:trace xmlns:inkml="http://www.w3.org/2003/InkML" xml:id="stk46" contextRef="#ctx0" brushRef="#br0">27570 7161 0,'17'0'3,"-34"0"-2,52 0 67,-35 18-58,35 17 5,0 1-13,18 16 14,18 1 2,-53-35-1,17 17-16,-18-35 6,-17 18 27,18 17 3,-18 1-19,0-1-12,0 18 11,0-18 0,0 71-14,-18-53 1,-34 0 18,-1 53-21,17-36 17,19-52-4</inkml:trace>
    </iact:actionData>
  </iact:action>
  <iact:action type="add" startTime="205662">
    <iact:property name="dataType"/>
    <iact:actionData xml:id="d47">
      <inkml:trace xmlns:inkml="http://www.w3.org/2003/InkML" xml:id="stk47" contextRef="#ctx0" brushRef="#br0">29404 6791 0,'0'-18'24,"-18"18"169,1 0-183,-54 36-8,1 34 24,34-35 4,-140 107-24,158-125-3,1 1 2,-1 17 14,0-17-17,-17 17 13,17 0 6,1-17-5,17 0 2,0-1-3,-18 1 1,18-1-11,0 1-3,0 17 3,0-17 3,0 17 5,0 18 4,0 106 4,35-124-10,54 89 9,-19-36-5,36-35 1,35-18-1,-53-17 1,54-18 0,-1-53 1,-36-53 0,54-17 2,-88 52-6,-18 36-9,17-36 10,-70 54-12,0-1 14</inkml:trace>
    </iact:actionData>
  </iact:action>
  <iact:action type="add" startTime="206648">
    <iact:property name="dataType"/>
    <iact:actionData xml:id="d48">
      <inkml:trace xmlns:inkml="http://www.w3.org/2003/InkML" xml:id="stk48" contextRef="#ctx0" brushRef="#br0">30251 6879 0,'0'18'34,"0"70"-29,0-17 6,17 70 8,-17 0-5,0 123-10,0-193 1,0 35 6,18 53 7,-18-18-5,18-71 4,-18-52-1,0-36 83,0-35-91</inkml:trace>
    </iact:actionData>
  </iact:action>
  <iact:action type="add" startTime="207217">
    <iact:property name="dataType"/>
    <iact:actionData xml:id="d49">
      <inkml:trace xmlns:inkml="http://www.w3.org/2003/InkML" xml:id="stk49" contextRef="#ctx0" brushRef="#br0">30162 6809 0,'0'0'0,"0"-18"12,0 0-6,0 1 8,18 17 0,0-18-11,17-17 12,-17 35 2,52-18-3,71-17-13,-35 17 15,35 18-15,18-35 14,-88 35 4,-36 0-3,-17 0 3,-1 0 14,1 18-31,-18-1 31,17 19-18,-17-1 1,0 18 5,0-36-20,0 1 4,0 0 3,0 17 9,0 35-4,0-34-9,0 17-2,-17 0 2,-1-18 3,-17 71 10,-18-36-1,0-17 1,18-18 0,17-35-1,-52 18 3,34-18-6,1 0-9,-36 0 15,1 0-4,-1 0-1,36 0 5</inkml:trace>
    </iact:actionData>
  </iact:action>
  <iact:action type="add" startTime="208726">
    <iact:property name="dataType"/>
    <iact:actionData xml:id="d50">
      <inkml:trace xmlns:inkml="http://www.w3.org/2003/InkML" xml:id="stk50" contextRef="#ctx0" brushRef="#br0">31309 6526 0,'18'0'10,"-1"53"2,-17 247 8,0-265-3,0 71-6,0 0-8,0 0-2,0-36 10,0 1-8,0 35 14,0 35-1,0-53 0,0 18 1,0-35 0,0-18 1,0-36-1</inkml:trace>
    </iact:actionData>
  </iact:action>
  <iact:action type="add" startTime="209211">
    <iact:property name="dataType"/>
    <iact:actionData xml:id="d51">
      <inkml:trace xmlns:inkml="http://www.w3.org/2003/InkML" xml:id="stk51" contextRef="#ctx0" brushRef="#br0">31044 8237 0,'0'-17'68,"0"-1"-65,53-17 11,-17 17-9,34-17-3,-52 17 2,-1 1 4,1 17 8,17 0-2,-17 0-10,0-18 14,-1 18-2,1 0 3,0 0-6,-1-18 4</inkml:trace>
    </iact:actionData>
  </iact:action>
  <iact:action type="add" startTime="209816">
    <iact:property name="dataType"/>
    <iact:actionData xml:id="d52">
      <inkml:trace xmlns:inkml="http://www.w3.org/2003/InkML" xml:id="stk52" contextRef="#ctx0" brushRef="#br0">31662 7832 0,'17'0'59,"-17"17"-41,0 36-12,0 35 10,0 18 3,0-35-6,0-18 7,0-36-7</inkml:trace>
    </iact:actionData>
  </iact:action>
  <iact:action type="add" startTime="210658">
    <iact:property name="dataType"/>
    <iact:actionData xml:id="d53">
      <inkml:trace xmlns:inkml="http://www.w3.org/2003/InkML" xml:id="stk53" contextRef="#ctx0" brushRef="#br0">28610 10407 0,'18'0'81,"17"0"-75,0-18 3,18 18-2,-17 0 10,-1-17-1,35-1-15,-52 18 11</inkml:trace>
    </iact:actionData>
  </iact:action>
  <iact:action type="add" startTime="211003">
    <iact:property name="dataType"/>
    <iact:actionData xml:id="d54">
      <inkml:trace xmlns:inkml="http://www.w3.org/2003/InkML" xml:id="stk54" contextRef="#ctx0" brushRef="#br0">28646 10619 0,'0'17'6,"17"-17"65,36 0-59,71-35 6,-54 17-14,54-17 9,-1 0-7,-17 0-4,17 17 3,-70 18 2</inkml:trace>
    </iact:actionData>
  </iact:action>
  <iact:action type="add" startTime="211396">
    <iact:property name="dataType"/>
    <iact:actionData xml:id="d55">
      <inkml:trace xmlns:inkml="http://www.w3.org/2003/InkML" xml:id="stk55" contextRef="#ctx0" brushRef="#br0">30357 9613 0,'-53'0'24,"35"0"-16,-17 0 8,-36 0 0,-17 71-15,0-1 13,17-17-13,-35 106 16,1 17 2,87-70-3,-17-35-10,35-18 4,0-18 4,0 18-11,0-18-2,0 0 5,17 1 4,19-1 4,-1 0 1,53-17-14,-17-18 6,-19 0 2,90 0 12,16-35-6,-105-1 1,-53 19 3,18-19-2,-18 1-16</inkml:trace>
    </iact:actionData>
  </iact:action>
  <iact:action type="add" startTime="211910">
    <iact:property name="dataType"/>
    <iact:actionData xml:id="d56">
      <inkml:trace xmlns:inkml="http://www.w3.org/2003/InkML" xml:id="stk56" contextRef="#ctx0" brushRef="#br0">30551 9543 0,'17'105'4,"18"19"-1,-35 17 5,53 265 11,-53-124 2,0-141-11,0-70-6,0 34-2,0-52 3,0-35 2,0 0 13,0-54 17,0-34-26,-35-177 10,35 106-11,-18-18 8,18 36-3,-17 52-13,17 18-1,-18-70 14,1 70-14,17-36 17,0 37-2,0-1-1,0 17 8,0 19-15,0-1-6,17 0 11,18 1-7,1 17 8,-1 0 3,0 0-2,36 53-13,-36 0 4,0 0 4,36 70 9,-18 18-5,-35-88 3,-18-35-1,0-1 3,-89 19-3,-16-1 3,-37 18-4,54-18 7,71-35-14,-1 18-5</inkml:trace>
    </iact:actionData>
  </iact:action>
  <iact:action type="add" startTime="212845">
    <iact:property name="dataType"/>
    <iact:actionData xml:id="d57">
      <inkml:trace xmlns:inkml="http://www.w3.org/2003/InkML" xml:id="stk57" contextRef="#ctx0" brushRef="#br0">30903 10478 0,'18'0'4,"-18"17"7,18 71 25,-18 36-32,0-71 4,0 17-4,0 1 1,0-54 1,0 1 0,0 0 8,0-54 51,0 19-53,0-54-8,0 36 16,0-53-3,17 35 3,1-18-18,0 71 3,-1-35 0,18 0 12,-17 17-2,0 1 2,17-1 0,-17 18 12,-1 0-22,1 0 8,0 18 0,-1-1-11,1 18-2,-18-17 5,35 0-2,0 52 12,-17-34 0,0-36-2,-18 17 1,0 1 1,0-1-1,0 1 2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50:22.7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692">
    <iact:property name="dataType"/>
    <iact:actionData xml:id="d0">
      <inkml:trace xmlns:inkml="http://www.w3.org/2003/InkML" xml:id="stk0" contextRef="#ctx0" brushRef="#br0">8431 6421 0,'36'0'140,"17"0"-134,35-36 1,18 36-1,264-17 26,-264 17-2,352-18-29,-422 18 14,-1 0-12,-17 0 11</inkml:trace>
    </iact:actionData>
  </iact:action>
  <iact:action type="add" startTime="14194">
    <iact:property name="dataType"/>
    <iact:actionData xml:id="d1">
      <inkml:trace xmlns:inkml="http://www.w3.org/2003/InkML" xml:id="stk1" contextRef="#ctx0" brushRef="#br0">9102 7514 0,'0'-17'43,"0"-1"-28,0 0 13,-18 18-9,18-17-9,-18-19 11,18-17 11,-17 36-18,17-1-13,0 0 1,0 1 30,-18-18-31,18 17 22,0 0 3,0 1-8,0-19-2,0 19-12,-18-19 13,18 1-4,-17 18-10,17-19 2,-18 1 18,-17-36-21,17 36 15,1 0 0,-1 17 0,-17-35 3,17 18-10,-17 0-3,17 17-4,1 1 0,-19-19 1,-17-17 18,18 18-8,17 35 3,-17-18 3,17 18-7,1 0 4,-54 0 1,36 0-6,-18 0-8,-53 0 2,53 18 18,-17 0-22,35 17 16,-36 0-4,-17 18 3,17 0-1,36-18 5,35-17-9,-18 0-8,1-1 2,-1 19 5,18-19 3,-18-17 1,1 53-13,-1-35 4,18 17 4,-18 0 6,1 36 5,17-18-7,0 70-9,-18-70 3,18 0-4,-35 18 13,35-18-16,0 88 13,-18-88 1,18-1-13,0 54 13,0-35 2,0-18-13,0 17 9,0 19 9,0-54-12,0 0-8,18 0 0,-18 1 3,18-1 19,17 53-23,-18-35 16,19 0-1,-19-35 1,1 17 0,0 0-1,17-17 1,-35-1 0,18-17-1,-1 0 0,19 0-14,-19 0 4,1 0 2,35 0 9,17 0 0,18-17-1,18-1 1,-35-17 0,-36 17 0,-17 1-1,-1 17 0,19-36-15,-19 36 15,-17-17-15,36-19 15,-1-17 1,18 18-1,-18-18 0,-17 0 1,-1 36-1,19-1-15,-19 0 15,1 1-15,-18-18 16,18-1-1,-18 19 22,17 17-10,-17-18-27,0 0 32,18 1-32,-18-19 15,17 19 3,-17-1-3,18 1 4,-18-1-8,0 0-8,0 1 3,18-1 26,-18 0 22,0 1-22,0-1-21,0 0 17,0 1 168,0-1-184,0 0-6,0 1 15</inkml:trace>
    </iact:actionData>
  </iact:action>
  <iact:action type="add" startTime="18156">
    <iact:property name="dataType"/>
    <iact:actionData xml:id="d2">
      <inkml:trace xmlns:inkml="http://www.w3.org/2003/InkML" xml:id="stk2" contextRef="#ctx0" brushRef="#br0">12682 7497 0,'0'-18'6,"0"0"93,0 1-74,18-1-15,-18 0-3,18 1-2,-18-1 2,17 0 8,-17 1 29,18-19-43,17-52 37,-35 35-19,0 36-8,0-1 11,0 0-12,0 1 24,0-1-31,0 1 10,0-1-8,0-70 1,-17 52 2,-36-52 7,17 35 4,-17 0-3,18 1 5,0 34-12,35 0-8,-18 1 13,1 17-12,-1-18 13,-17 18-14,-54-53 21,1-18-8,35 54 2,0-18 0,-17 17 1,-1-17-1,54 17 1,-36 18-1,-18 0 1,54 0-1,-54 0-15,1 0 15,17 0-13,-141 18 17,0 17-10,88-17-5,-18-1-2,36 36 3,17-53 0,1 18 10,52-18 1,-105 53-11,88-36-2,-18 1 3,0 0 0,0-1 16,18 19-22,17-19 15,0 18 1,1-17-1,-1 35 8,0-35-16,18 17-3,-17 0 2,17-17 3,0-1 5,-18 1 3,18 17 0,0 18-5,0-17-8,0 16 5,0 54 9,0-53-5,0 18-9,0-18-1,0 17 0,-18 1 1,18-54 10,0 54-13,0 17 15,0-17-2,0-36 4,0 18 2,0-18-13,0 1-5,0-1 13,0-18-15,18 19 20,-18-19-7,18 54-9,-1-53-1,1 17 17,17 18-20,1 0 16,16-36-1,19 19 1,17-1 0,36 0 0,-1-17-1,36-1 1,-18 1-1,-70 0 2,-19-18 0,19 0-1,0 0-1,-1-36 5,-52 36-9,17-17 1,0-1-10,1 0 4,-1-34 1,18 34 12,17 0-7,1 1 2,-36-19 2,18 1 3,-35 17-7,17 1-11,18-18-1,-18-1 14,18-17 3,-18 18-2,36-35-11,-53 52 0,17-17 5,-18-1 4,19 1 2,-19 35 2,19-35 0,-36 17-4,17 18-11,-17-18-1,0 1 3,0-18 3,36-1 8,-1-17 4,-17 36-8,-18-1-5,17 0-4,-17 1 4,18 17-2,-1-18 12,-17 1-3,0-1 3,0 0-4,18 1-11,-18-1 15,18 18 30</inkml:trace>
    </iact:actionData>
  </iact:action>
  <iact:action type="add" startTime="22311">
    <iact:property name="dataType"/>
    <iact:actionData xml:id="d3">
      <inkml:trace xmlns:inkml="http://www.w3.org/2003/InkML" xml:id="stk3" contextRef="#ctx0" brushRef="#br0">15205 7232 0,'0'-18'46,"0"1"-15,0-1 67,0 0-67,-18 1-21,0 17 7,1-18-7,-36-17-7,35 17 3,-17 1 4,0-19 6,-18 19 0,35-1 1,-17 0-1,17 18-5,1 0-4,-1 0 9,0 0-1,-17-17-13,17 17-1,1 0 7,-1 0 0,-52-18 9,-1 18 0,0 0-1,-34 0 0,-36 0 5,88 18-11,17-1-5,1 1-2,-36 0 3,71-1 0,-70 36 12,35-18-3,-1 1 0,19-19 1,-1 36-1,0 18 2,1-1 3,-1 36-3,18 0-2,0 35-11,0-106 5,0 18-5,0 89 12,18-54 1,35 0 0,0 0 3,-36-53-9,19 1-4,-1-1-2,-18 0-3,19-17 6,17-1-2,-18 1 3,18-18 7,70 0 0,-52 0-9,-18 0 4,123-70 6,1-19 0,-89 19-5,0-1-10,0 18 1,18-17 11,70-71 6,-140 105-9,34-34-4,-17 35-3,-18-1-1,-17 19 2,0-1 9,-18 0-3,0 1 26,0-19-20,0 19-8,0-18 6,0-1-2,0-17-9,-18 18 8,18 0 6,-18-1-1,18 19-3</inkml:trace>
    </iact:actionData>
  </iact:action>
  <iact:action type="add" startTime="27278">
    <iact:property name="dataType"/>
    <iact:actionData xml:id="d4">
      <inkml:trace xmlns:inkml="http://www.w3.org/2003/InkML" xml:id="stk4" contextRef="#ctx0" brushRef="#br0">15346 8043 0,'17'0'143,"1"0"-136,0 18 0,-1 0 0,1-1 8,17 1-5,-17 0-5,17-1 3,-17-17 3,0 18-1,17-1 25,35 19-33,36 17 30,-35-36-14,-36 1-1,0-18-6,-17 0-8,17 0 12,0 0-13,1 0 14,17 0-12,0 0 1,-18-18 2,0 1 11,0-1-4,54-35-10,-54 35 2,0 1 3,-17-1 12,-1 18-10,1-17-7,0 17 5,-1-18-2,-17 0 39,18 1-29,-18-1 10,18 18-18,-18-18 7,17 18 3,-17-17-3,18 17-12,-18-18 55</inkml:trace>
    </iact:actionData>
  </iact:action>
  <iact:action type="add" startTime="28738">
    <iact:property name="dataType"/>
    <iact:actionData xml:id="d5">
      <inkml:trace xmlns:inkml="http://www.w3.org/2003/InkML" xml:id="stk5" contextRef="#ctx0" brushRef="#br0">17568 7020 0,'18'0'39,"0"18"-31,-1 17 3,1-17-4,17 35 7,0 0 3,1 0 0,-19 52-1,-17-16 2,0-72-4,18 1-10,-18 0 11,0-1 2</inkml:trace>
    </iact:actionData>
  </iact:action>
  <iact:action type="add" startTime="29343">
    <iact:property name="dataType"/>
    <iact:actionData xml:id="d6">
      <inkml:trace xmlns:inkml="http://www.w3.org/2003/InkML" xml:id="stk6" contextRef="#ctx0" brushRef="#br0">18150 7056 0,'0'0'1,"0"17"18,36 71-18,-36 53 18,-18-17-1,-17-1 3,17-70-12,1-17-7,-1-1 16,0 0-15,18-17 12,0-1 0,0 1 63</inkml:trace>
    </iact:actionData>
  </iact:action>
  <iact:action type="add" startTime="29896">
    <iact:property name="dataType"/>
    <iact:actionData xml:id="d7">
      <inkml:trace xmlns:inkml="http://www.w3.org/2003/InkML" xml:id="stk7" contextRef="#ctx0" brushRef="#br0">18397 7461 0,'18'0'74,"-18"36"-58,0-19-7,0 1-2,0 35 10,0 0-5,0 17-7,0 18 3,0-17-2,0 17-5,0-35 5,-18 53 2,1 123 10,-19-70-1,36-53-1,-17-36 1,17-34-3,0-19-9,0 1 2,0 0 50,-18-18-26,1 0-30</inkml:trace>
    </iact:actionData>
  </iact:action>
  <iact:action type="add" startTime="30445">
    <iact:property name="dataType"/>
    <iact:actionData xml:id="d8">
      <inkml:trace xmlns:inkml="http://www.w3.org/2003/InkML" xml:id="stk8" contextRef="#ctx0" brushRef="#br0">17992 8237 0,'0'-17'116,"35"-1"-107,106-17 10,-53 0-4,0-1-4,89-52-10,-124 70 7,35 1 3,-18-18 6,-52 17-11,0 0 9,-1 18 11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2:07:58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4497">
    <iact:property name="dataType"/>
    <iact:actionData xml:id="d0">
      <inkml:trace xmlns:inkml="http://www.w3.org/2003/InkML" xml:id="stk0" contextRef="#ctx0" brushRef="#br0">3986 12241 0,'-17'36'18,"-1"17"-10,0 35 0,-34 0-1,34 35 4,-35 19-5,35-54 2,1 53 1,-36 370 18,-18-105 3,71-371-24,0-17 25,0-53-7</inkml:trace>
    </iact:actionData>
  </iact:action>
  <iact:action type="add" startTime="24994">
    <iact:property name="dataType"/>
    <iact:actionData xml:id="d1">
      <inkml:trace xmlns:inkml="http://www.w3.org/2003/InkML" xml:id="stk1" contextRef="#ctx0" brushRef="#br0">4586 12559 0,'-53'88'21,"-70"88"-4,52-52-8,1 35-5,17-71 1,0 53 5,-18 106 6,71-88 2,0-106-3,18 52-10,0-16 0,-1-36-1,18-1 1,18-16 10,18 34-15,70 19 20,194-54-5,-141-35 1,18-194 6,-159 70-13,0-52-4,-36-106-2,19 52 2,-36 89 1,0-35 11,-36-106-1,-105-36-14,71 230 4,-1 0 1,-17 35 10,17 53 0,18 0-1,0 53 2,-35 53-2,71-54 2,17-16-5,0-19-12</inkml:trace>
    </iact:actionData>
  </iact:action>
  <iact:action type="add" startTime="25636">
    <iact:property name="dataType"/>
    <iact:actionData xml:id="d2">
      <inkml:trace xmlns:inkml="http://www.w3.org/2003/InkML" xml:id="stk2" contextRef="#ctx0" brushRef="#br0">5962 12612 0,'-18'17'5,"-35"54"-2,-17 52 3,-18 1-1,17-1 0,-35 36 11,36 0 1,-1 35-13,54-88 3,17-18 2,0-35 4,123-35 3,89-36 4,-124-17-2,194-89-14,-158 18 1,-36 36 2,-18 17 8,1-53-2,-36 18-10,-17 17-2,17-52 5,-35 17 3,0-53 7,-176-105 1,-54 105 6,72 71-12,87 70-7,36 0-1,-18 18 3,35 0 9</inkml:trace>
    </iact:actionData>
  </iact:action>
  <iact:action type="add" startTime="26182">
    <iact:property name="dataType"/>
    <iact:actionData xml:id="d3">
      <inkml:trace xmlns:inkml="http://www.w3.org/2003/InkML" xml:id="stk3" contextRef="#ctx0" brushRef="#br0">7444 12841 0,'-36'35'5,"72"-70"-5,-107 141 4,0-18 3,19-35 0,-1 35-3,-18 36 13,1-1-3,52-35-12,-70 89-1,70-89 6,18 0 2,0 36 8,35-1-1,106-70-1,36-18 3,140-35 2,-211 0-8,35-35-7,-70 17-2,35-52 5,-36-18-4,-17-36 18,-53-70-12,-70 0 8,-89 35-2,71 89 6,-36 17-14,71 35-6,18-17 1,-53-18 9</inkml:trace>
    </iact:actionData>
  </iact:action>
  <iact:action type="add" startTime="27186">
    <iact:property name="dataType"/>
    <iact:actionData xml:id="d4">
      <inkml:trace xmlns:inkml="http://www.w3.org/2003/InkML" xml:id="stk4" contextRef="#ctx0" brushRef="#br0">2452 14728 0,'53'0'58,"17"0"-50,89 0 2,17 0 3,-52 0-10,246 0-2,-70 36 7,-123-19 0,211 19 7,-106 17-1,124 17-10,-89-52-1,36 17 5,-177-17-3,177-18 12,-36 0-6,266 0-6,-389 0 0,70 0 4,71 0 8,-88 0 0,-123 0 0,-18 0 6,-89 0-15,1 0-4</inkml:trace>
    </iact:actionData>
  </iact:action>
  <iact:action type="add" startTime="38920">
    <iact:property name="dataType"/>
    <iact:actionData xml:id="d5">
      <inkml:trace xmlns:inkml="http://www.w3.org/2003/InkML" xml:id="stk5" contextRef="#ctx0" brushRef="#br0">3404 15522 0,'0'18'253,"0"17"-245,0 0-6,0-17 2,0 0 6,0-1 9,0 19-7,0-19 5,0 19-16,0-19 31,0 124-31,-17-35 19,-1-35-3,18 34-12,-18-52-2,18-17 4,-17 34 10,17-52-1,-18-18 70</inkml:trace>
    </iact:actionData>
  </iact:action>
  <iact:action type="add" startTime="39695">
    <iact:property name="dataType"/>
    <iact:actionData xml:id="d6">
      <inkml:trace xmlns:inkml="http://www.w3.org/2003/InkML" xml:id="stk6" contextRef="#ctx0" brushRef="#br0">3986 15452 0,'0'-18'20,"-17"36"-3,-19 17-10,-16 36 0,-1-19 0,-36 37 0,37-36 3,16 17-1,1-35-1,-18 142 22,35-107 0,1 142-29,17-177 7,0-17 3,17 17 3,19-35 7,17 0-4,17 0-10,36-35-5,-35 0 4,-19-1 13,1-34-10,-35 70-5,35-53-3,18-53 6,-54 71 1,1-71 8,-18 35 0,0 18 0,-18 36 0,-105-1 2,-212 36 5,140-1-7,125 1-1</inkml:trace>
    </iact:actionData>
  </iact:action>
  <iact:action type="add" startTime="40910">
    <iact:property name="dataType"/>
    <iact:actionData xml:id="d7">
      <inkml:trace xmlns:inkml="http://www.w3.org/2003/InkML" xml:id="stk7" contextRef="#ctx0" brushRef="#br0">9313 14623 0,'0'-18'79,"0"0"-69,0 1-7,36-19-2,-19 19 5,89-18 15,212 17 13,-266 18-16,37 0-11,-72 0-4,1 0 56</inkml:trace>
    </iact:actionData>
  </iact:action>
  <iact:action type="add" startTime="41370">
    <iact:property name="dataType"/>
    <iact:actionData xml:id="d8">
      <inkml:trace xmlns:inkml="http://www.w3.org/2003/InkML" xml:id="stk8" contextRef="#ctx0" brushRef="#br0">9349 15081 0,'53'-17'65,"35"17"-54,-18-18-4,142 18 5,-36 0 1,36 0-11,17 0-1,-52 35 12,-71-17-11,88 0 16,-106-1-2</inkml:trace>
    </iact:actionData>
  </iact:action>
  <iact:action type="add" startTime="42954">
    <iact:property name="dataType"/>
    <iact:actionData xml:id="d9">
      <inkml:trace xmlns:inkml="http://www.w3.org/2003/InkML" xml:id="stk9" contextRef="#ctx0" brushRef="#br0">12577 13212 0,'0'35'24,"-89"176"-20,54-105 2,-53 88 3,0 89 2,35-89-4,-124 511 25,142-599 1,35-88-17,0-1 51</inkml:trace>
    </iact:actionData>
  </iact:action>
  <iact:action type="add" startTime="43440">
    <iact:property name="dataType"/>
    <iact:actionData xml:id="d10">
      <inkml:trace xmlns:inkml="http://www.w3.org/2003/InkML" xml:id="stk10" contextRef="#ctx0" brushRef="#br0">13141 13705 0,'-35'53'28,"-36"36"-19,-35 87 7,-35 71 0,18 0 2,52 17 2,71-158-8,0 0-7,0-35-2,0-36 2,18 0 2,17-17 10,-35-1-3,18-17-6,-1 0 2,19 0-7,-1 0 12,212-52 6,-53-19-13,-53 18-2,194-106-3,-229 142 1,88-89 4,-106 35 6,18-87 6,-88 16-5,-18 37 1,-71-19-1,-88 54 3,-141-36-1,71 70-2,123 36 1,1-17-14,69 17-1,1 0 5,17 0 23</inkml:trace>
    </iact:actionData>
  </iact:action>
  <iact:action type="add" startTime="44109">
    <iact:property name="dataType"/>
    <iact:actionData xml:id="d11">
      <inkml:trace xmlns:inkml="http://www.w3.org/2003/InkML" xml:id="stk11" contextRef="#ctx0" brushRef="#br0">14693 14111 0,'-88'124'24,"17"-71"-16,1 35-4,-71 106 13,0 17-1,105-52 2,36-88-6,0-36-11,0 18 3,0 0 14,18 35-8,35-17-6,-18-36-3,53 0 6,-35-17 0,265 35 9,-124-53 3,18-159-2,52-123-1,-140-1 0,-54 89 4,-52 106-6,-36-141-10,1 194 1,-54-54 2</inkml:trace>
    </iact:actionData>
  </iact:action>
  <iact:action type="add" startTime="61646">
    <iact:property name="dataType"/>
    <iact:actionData xml:id="d12">
      <inkml:trace xmlns:inkml="http://www.w3.org/2003/InkML" xml:id="stk12" contextRef="#ctx0" brushRef="#br0">26317 11430 0,'0'18'45,"18"52"-39,-18 1 2,0 158 19,-106 230 4,88-283-16,-52 89-11,70-124 0,-35-18 4,-1 177 11,36-265-1,0-105 39,0 17-47,0-18-3,0 1 4</inkml:trace>
    </iact:actionData>
  </iact:action>
  <iact:action type="add" startTime="62283">
    <iact:property name="dataType"/>
    <iact:actionData xml:id="d13">
      <inkml:trace xmlns:inkml="http://www.w3.org/2003/InkML" xml:id="stk13" contextRef="#ctx0" brushRef="#br0">27111 11642 0,'-18'70'53,"1"-34"-50,-19 16 6,1 37-6,0-36 4,0-1 2,-1 19-2,19-18 3,-1-18-4,-53 142 22,54-72-2,-1 248-24,18-265 5,0-35 5,0 18 2,35-36 2,18-17 1,0-18 0,88 0-1,36-106 4,-18-35 0,-124 70-7,18-17-9,-53 70-3,17-70 11,1-71 3,-18 71-10,0 53 12,0-18-7,0-53-7,-18 36 5,1 34-1,-1 1 25,-17 0-29,-18 0 18,35 35-13,1 0-7</inkml:trace>
    </iact:actionData>
  </iact:action>
  <iact:action type="add" startTime="63021">
    <iact:property name="dataType"/>
    <iact:actionData xml:id="d14">
      <inkml:trace xmlns:inkml="http://www.w3.org/2003/InkML" xml:id="stk14" contextRef="#ctx0" brushRef="#br0">28222 11677 0,'0'0'1,"-35"0"2,0 18 15,-1 52-16,-246 318 35,229-264 10,-211 564-39,264-635-5,0-1 3,17 19 8,71-36 5,18-17-4,-17-18 2,16-35 3,-69-1-8,17-34-7,-18 17 2,18-35-6,-18 52 5,0-52 13,18 35-7,-35-35-10,0 70 5,-18 1 1,0-36 11,0 18 2,0 17-9,-36-17-6,19 17-2,-19 0-1,19-17 16,-1 17-15,0 1 14</inkml:trace>
    </iact:actionData>
  </iact:action>
  <iact:action type="add" startTime="63687">
    <iact:property name="dataType"/>
    <iact:actionData xml:id="d15">
      <inkml:trace xmlns:inkml="http://www.w3.org/2003/InkML" xml:id="stk15" contextRef="#ctx0" brushRef="#br0">28610 12047 0,'0'0'3,"18"0"1,-18 18 5,0 17 17,0 53-25,0 71 15,-71 53 1,36-53-1,17-1 0,1-69-2,17-19-11,0 1-2,0 17 12,0-35 4,0 88-16,17-71 17,1-70 3,0 0-5,35-35-2,123-106 2,142-141 1,-160 123 7,-122 89-12,-1 34-11,-35 19 0,17 17 14,-17-18 13,0 0 6,18 18-28,-18-35 72,0 0-62,0 0-15,0-36 16,0 53 4,0-17-10,0 0-7,0-36 3,0 18 0,0-88 11,0 53-2,-35 17 2,17 54-4,1-1 1,-1 18 3,-88-17-1,18 17 1,35 0-3,35 0-14,1 0 17</inkml:trace>
    </iact:actionData>
  </iact:action>
  <iact:action type="add" startTime="65586">
    <iact:property name="dataType"/>
    <iact:actionData xml:id="d16">
      <inkml:trace xmlns:inkml="http://www.w3.org/2003/InkML" xml:id="stk16" contextRef="#ctx0" brushRef="#br0">30074 11853 0,'0'36'19,"0"34"-13,-17-17 1,-1-18 3,-35 71-3,18 18 1,-18-1 0,-53 177 21,88-265-1,18 18-25,0-18-1,0 1 26,0-1-26,0 18 15,71 88-13,-36-70 2,18-36 1,18 18 11,-18-53-4,-36 0 5,36-35-1,-18-18-7,18-18-9,0 18 14,0-17-10,-35 17 4,52-36-7,-70 54 3,0 0 5,18-106 8,-18-53-5,0 53 0,0-36 2,-53 71 5,36 71-9,-1 0-8,18 17-3,-18 1 5</inkml:trace>
    </iact:actionData>
  </iact:action>
  <iact:action type="add" startTime="66313">
    <iact:property name="dataType"/>
    <iact:actionData xml:id="d17">
      <inkml:trace xmlns:inkml="http://www.w3.org/2003/InkML" xml:id="stk17" contextRef="#ctx0" brushRef="#br0">31274 12100 0,'0'36'38,"-18"16"-33,0 1 6,1 71-5,-71 88 4,17-18-4,18-36 1,-53 407 23,106-407 4,18-158-11,0 0 2,52-52-24,36-54 16,0 18-1,-36-36 4,-52 89-8,-18-18-6,18 18-1,-1-36-4,-17 36 5,0-53 12,0-1-1,0-87-1,-35 88-13,0 0 12,-36-18 1,36 88-1,-36 18 3,36 0-2,-18 0-16</inkml:trace>
    </iact:actionData>
  </iact:action>
  <iact:action type="add" startTime="67922">
    <iact:property name="dataType"/>
    <iact:actionData xml:id="d18">
      <inkml:trace xmlns:inkml="http://www.w3.org/2003/InkML" xml:id="stk18" contextRef="#ctx0" brushRef="#br0">28258 13282 0,'0'18'185,"0"-1"-166</inkml:trace>
    </iact:actionData>
  </iact:action>
  <iact:action type="add" startTime="70651">
    <iact:property name="dataType"/>
    <iact:actionData xml:id="d19">
      <inkml:trace xmlns:inkml="http://www.w3.org/2003/InkML" xml:id="stk19" contextRef="#ctx0" brushRef="#br0">32579 12347 0,'-18'0'18,"1"35"-8,-36 18-6,18 36 6,-1-36-3,-34 70 3,-71 36 19,-89 282-28,19 194 32,211-494-17,0 0 1,0-106-1,0-17 0,0-36 22,88-88-21,-18-17-2,54-1-1,-1 19 3,-70 52 0,-35 17 1,0 19-3,-18-19-10,0 1 11,17-18-6,-17-53-7,18-52-1,-18-19 3,35 36 3,-35-88 10,0 17-1,0 142 1,-35 17-2,17 17 4,1 36-10,17-17-7,-18 17 44,-17 0-38</inkml:trace>
    </iact:actionData>
  </iact:action>
  <iact:action type="add" startTime="72042">
    <iact:property name="dataType"/>
    <iact:actionData xml:id="d20">
      <inkml:trace xmlns:inkml="http://www.w3.org/2003/InkML" xml:id="stk20" contextRef="#ctx0" brushRef="#br0">29704 13300 0</inkml:trace>
    </iact:actionData>
  </iact:action>
  <iact:action type="add" startTime="75042">
    <iact:property name="dataType"/>
    <iact:actionData xml:id="d21">
      <inkml:trace xmlns:inkml="http://www.w3.org/2003/InkML" xml:id="stk21" contextRef="#ctx0" brushRef="#br0">25100 14305 0,'71'35'106,"87"18"-100,-16-53 6,34 53-7,177-53 25,829 0-26,617-53 32,-1411 53-25,-106 18-5,35 0-3,142 52 0,-106-17 3,-106-18 12,-141-17-17,17-18 13,18 0-13,-70 0 14,17 18-12,106-18 13,-18 35 1,18-35-1,-141 0-2,-17 0-11,-1 0-2,-17 0 6,-1 0 2,1 0 14,17 0-12,0 0 5,36 0-4,123 0-8,-124 0 3,19 18 0,-19-18 10,-52 0 0</inkml:trace>
    </iact:actionData>
  </iact:action>
  <iact:action type="add" startTime="77331">
    <iact:property name="dataType"/>
    <iact:actionData xml:id="d22">
      <inkml:trace xmlns:inkml="http://www.w3.org/2003/InkML" xml:id="stk22" contextRef="#ctx0" brushRef="#br0">26229 15046 0,'18'0'80,"-1"18"-71,-17 17-3,0 0-2,0 18 4,18 176 20,-18 177 5,0-282-15,0-72-2,0 54-15,0-70 5,0 16 4,0 19 8,0-53-1</inkml:trace>
    </iact:actionData>
  </iact:action>
  <iact:action type="add" startTime="82004">
    <iact:property name="dataType"/>
    <iact:actionData xml:id="d23">
      <inkml:trace xmlns:inkml="http://www.w3.org/2003/InkML" xml:id="stk23" contextRef="#ctx0" brushRef="#br0">26688 14870 0,'-18'0'13,"18"-18"-6,-18 18 21,18-18-8,-17 18 22,-19-17 10,1-1-44,-18 18 0,18-18 7,-18 18-1,0 0-9,0 0-2,-35 0 3,35 0 0,0 0 11,18 0-4,-71 18-9,71 0 8,0-1-10,-1 36 16,36 0-2,-35 18 4,35-36-7,-35 18-6,17 0-6,18-36 1,-18 19 5,1 70 13,-18 17-6,17-17 9,18-36-16,0-17-2,0 0 0,0-17 3,0 69 7,0 1 7,0-88-9,0 17-9,0 36 3,18-36 0,70 71 9,-18 17 1,107-17 0,34-18-1,19-17 3,-89-71-6,70 0-11,-158 0-1,177-71 7,-107 1-1,-52-1 9,17-17 0,106-106-15,-124 123 8,-34 36 2,52-71 4,-18-17 1,-52-106 6,-18 211-11,0-176 7,0 106-5,-18 17-8,1 36-2,-1 0 5,1 17-4,-1 0 11,0 18 2,1 0 12,17-17-10</inkml:trace>
    </iact:actionData>
  </iact:action>
  <iact:action type="add" startTime="85445">
    <iact:property name="dataType"/>
    <iact:actionData xml:id="d24">
      <inkml:trace xmlns:inkml="http://www.w3.org/2003/InkML" xml:id="stk24" contextRef="#ctx0" brushRef="#br0">21502 15646 0,'0'17'30,"0"19"-24,-18 34 1,1 1 2,17 35-2,-18 17 3,-17 18-4,35-70 5,-18 35-6,0 17 21,18-35 4,-17 53-26</inkml:trace>
    </iact:actionData>
  </iact:action>
  <iact:action type="add" startTime="86186">
    <iact:property name="dataType"/>
    <iact:actionData xml:id="d25">
      <inkml:trace xmlns:inkml="http://www.w3.org/2003/InkML" xml:id="stk25" contextRef="#ctx0" brushRef="#br0">22525 15822 0,'0'18'58,"0"70"-55,0 53 10,-18-35 2,-35 88 1,36-53 3,-1-18-3,0-105 6,1-18 36,17-53-51,0-53-1,17 18 2,19-141 8,17 0 1,17-1 3,-52 142-7,17 53-12,-35 0 0,18 17 8,-1 0-2,-17 1 8,18 34 59,0 1-68,-1 35 4,1 0 1,0 70 5,-1-52-12,1 17 1,17 18-2,-17-18 4,17 71 8,-17-71 4,-1-35-2,1-53-1,0 0 3,-1 0-9,36-35-5,18-54-1,-36 36-1,36-35 4,123-141 11,-71 70 0,0 36-4,-87 105 2,-36 0 1,0 71 68,0 18-77,0 35 3,-18 158 17,-17 1-26,35-89 13,-18-35 2,1-105 1,-1-36 22,18-18-32,0-70 17,0 53-18</inkml:trace>
    </iact:actionData>
  </iact:action>
  <iact:action type="add" startTime="104125">
    <iact:property name="dataType"/>
    <iact:actionData xml:id="d26">
      <inkml:trace xmlns:inkml="http://www.w3.org/2003/InkML" xml:id="stk26" contextRef="#ctx0" brushRef="#br0">22154 9031 0,'0'0'1,"-17"0"3,-1 0 2,18-18 5,-35 1-4,-36-1 0,-17 1 2,18-19-4,-89 36 3,18 0 0,0 0 0,-1 0 2,-157 124 18,69 246 5,125-141-18,-19 54-12,71-107 2,0 53 4,0 36 9,53-89-3,0 1 4,18-36-2,70-18 2,-53-87-8,54 34-7,122 1 1,-70-71 6,71 0 4,141 0 2,-89-36 0,-34-34 1,-36-1-5,-88 18-10,17-17-2,-35 17 7,36-18 13,-36 36-19,0-18 13,-17 36-13,-36-1-1,0-17 6,18-1 4,18-52 4,17 0 2,-18-18 0,1-53-1,-53 89-2,-1-1-9,1-87-2,17 52 1,-35 0 4,0 0 8,0 18-1,0-18-12,-35-35 3,17 88 1,-35-53 10,18 71 3,-35-53 0,-19 35-11,36 0-4,-70 18-3,70 17 2,-35-35 5,-18 18 7,18-1 0,52 36 0,19 0 0</inkml:trace>
    </iact:actionData>
  </iact:action>
  <iact:action type="add" startTime="107217">
    <iact:property name="dataType"/>
    <iact:actionData xml:id="d27">
      <inkml:trace xmlns:inkml="http://www.w3.org/2003/InkML" xml:id="stk27" contextRef="#ctx0" brushRef="#br0">13123 653 0,'0'35'69,"0"18"-65,0 0 3,-35 0 0,-35 352 25,70-175-1,0-89-13,52 0-2,37-18 1,-54-105-2,35 0-13,1-1-1,17-17 6,-17 0 18,123-17-24,159-142 14,-142 0 4,-17 0-3,-123 18 0,-18 0 1,-36 53-16,-17 70 7,0-52 0,0-54 10,0 54-4,0 34 1,0 19-14,0-1 12,0 53 86,-17 36-95,-19 0 13,1 34-14,-71 231 12,71-1 0,-53 0 2,35 0 2,35 0 3,18-300-10,-17-35 3,17 36-11,0-54 72</inkml:trace>
    </iact:actionData>
  </iact:action>
  <iact:action type="add" startTime="108191">
    <iact:property name="dataType"/>
    <iact:actionData xml:id="d28">
      <inkml:trace xmlns:inkml="http://www.w3.org/2003/InkML" xml:id="stk28" contextRef="#ctx0" brushRef="#br0">15258 1217 0,'-53'18'23,"-88"70"-4,70 0-3,-88 53 2,106-53-3,-17 89-14,17-54 14,35-17-14,1 123 15,17-17 2,0-36-3,0-52 2,70-36-1,212-53 8,-88-70-10,-88 18 2,-35-19-3,176-140-9,-230 141 3,36-18-1,18-71 10,-53-17 3,-18 35 0,0 18-8,-53-35-5,17 70-2,-69-36-2,52 1 7,-71 18 6,18-36 3,-17 35-17,70 54 1,18-1 10,17 18 4</inkml:trace>
    </iact:actionData>
  </iact:action>
  <iact:action type="add" startTime="108857">
    <iact:property name="dataType"/>
    <iact:actionData xml:id="d29">
      <inkml:trace xmlns:inkml="http://www.w3.org/2003/InkML" xml:id="stk29" contextRef="#ctx0" brushRef="#br0">16404 1658 0,'-17'18'26,"-107"52"-6,71 1-10,-17-18-4,-19 88-3,19-53 1,17 35 4,0-17 9,18 18-4,-1-1-8,36-17-1,0-35 0,0 17 1,53 53 12,18-53-1,35 0 1,52-70 4,-87-18-18,17 0 3,36-71 0,-71 36 10,35-71-3,88-52-8,-105-1-2,-18 71 2,-18-18 2,18-194 8,-53 159 3,-18-36-3,-70 36 1,35 106 0,-35-35 0,35 52 0</inkml:trace>
    </iact:actionData>
  </iact:action>
  <iact:action type="add" startTime="109463">
    <iact:property name="dataType"/>
    <iact:actionData xml:id="d30">
      <inkml:trace xmlns:inkml="http://www.w3.org/2003/InkML" xml:id="stk30" contextRef="#ctx0" brushRef="#br0">19156 1782 0,'0'17'34,"-35"54"-29,-36-18 12,18 35-6,-123 141-7,70-88 0,-176 159 0,88-71 3,-142 142 9,142-142 1,159-194-1,35-52 36,0-1-39,0-35-12,53-123 16,-35 123-3</inkml:trace>
    </iact:actionData>
  </iact:action>
  <iact:action type="add" startTime="109987">
    <iact:property name="dataType"/>
    <iact:actionData xml:id="d31">
      <inkml:trace xmlns:inkml="http://www.w3.org/2003/InkML" xml:id="stk31" contextRef="#ctx0" brushRef="#br0">18009 1958 0,'18'0'23,"35"53"-18,35 35 3,-17 18 0,228 211 9,72 54-1,-248-212-14,54 35 20,-18-18-14,52 36-4,-123-107 1,-35-69 5,-35-36 8,-18-18 2,0-52-7,18-72 4,17 72-3,-35 52-10,0 1-2,17-36 2</inkml:trace>
    </iact:actionData>
  </iact:action>
  <iact:action type="add" startTime="110851">
    <iact:property name="dataType"/>
    <iact:actionData xml:id="d32">
      <inkml:trace xmlns:inkml="http://www.w3.org/2003/InkML" xml:id="stk32" contextRef="#ctx0" brushRef="#br0">19456 2081 0,'-36'0'4,"72"0"-3,-107 0 4,18 0-1,0 0 11,-105 0 2,16 53-2,54 0-11,53-18-1,-89 54 1,54 17 4,-71 70 10,17 71-2,54-18 0,52-88 3,18-88-7,0 35-6,106 36-4,-18-54 5,106 1 0,-53-36 7,-35-35-1,265-35-10,-177-89 3,-36 54 4,54-106 6,-18 17 1,-88-53 0,-53 71-1,-53 53 1,0 17-2,-71-17-13,18 53-2,-35-53 8,-35 17 3,-36-17 4,124 70 2,17 18-2</inkml:trace>
    </iact:actionData>
  </iact:action>
  <iact:action type="add" startTime="111469">
    <iact:property name="dataType"/>
    <iact:actionData xml:id="d33">
      <inkml:trace xmlns:inkml="http://www.w3.org/2003/InkML" xml:id="stk33" contextRef="#ctx0" brushRef="#br0">21255 2328 0,'-106'-17'8,"53"17"-3,-35 0 10,-106 158 2,18 54 0,52 70 3,106-176-10,18 18-4,0-71-3,0 17 4,71 54 0,123 17 8,0-53-1,176-53 3,-211-35-1,88-123 0,-35-160 3,-142 1-1,-70 176-7,0-35-6,-35-17-1,-35 16 1,34 72 15,-70-18-18,-17-18 13,-18 53-13,106 35 12,-1 1-11</inkml:trace>
    </iact:actionData>
  </iact:action>
  <iact:action type="add" startTime="111981">
    <iact:property name="dataType"/>
    <iact:actionData xml:id="d34">
      <inkml:trace xmlns:inkml="http://www.w3.org/2003/InkML" xml:id="stk34" contextRef="#ctx0" brushRef="#br0">22789 2346 0,'0'35'43,"-17"18"-35,-36 88 9,18 36-1,35-124-3,0 35-10,0 18 13,88 17 1,123-17 0,-105-71 0,194-35-15,-229 0 2,87 0 5,195-141 8,-229 0-1,-54 0 7,-70 70-14,0 1-5,0-18 3,0-18 1,-106-71 10,36 124-3,-18-35-14,52 71 8,-34-1-4,-36 18 17,18 0-8,53 0 1,17 0 0</inkml:trace>
    </iact:actionData>
  </iact:action>
  <iact:action type="add" startTime="112595">
    <iact:property name="dataType"/>
    <iact:actionData xml:id="d35">
      <inkml:trace xmlns:inkml="http://www.w3.org/2003/InkML" xml:id="stk35" contextRef="#ctx0" brushRef="#br0">25718 2452 0,'0'-18'1,"-18"1"0,0-1 4,1 18 5,-54 0 7,-52 70-1,-1 54 1,1 88-1,105-159-1,0-18-13,18 53-1,0-35 8,0-18-2,53 53 9,53 1 2,18-72-1,-54-17 4,-17 0-12,-18-53-4,1 18-2,17-71 2,17-17 3,-52-1 10,-1 54-6,-17-19-8,0 19 1,0-18-2,0 52 4,0 1 8,-17-35 0,-1 34-13</inkml:trace>
    </iact:actionData>
  </iact:action>
  <iact:action type="add" startTime="113111">
    <iact:property name="dataType"/>
    <iact:actionData xml:id="d36">
      <inkml:trace xmlns:inkml="http://www.w3.org/2003/InkML" xml:id="stk36" contextRef="#ctx0" brushRef="#br0">26529 2434 0,'0'35'58,"0"18"-50,0-17 0,0 34 4,0 71 6,0-88-7,18 18-6,-1-1-3,1-17 3,17 18 3,36-18 9,-18-18-1,88 18-13,-88-53 3,35 0 3,-18-88 7,-34-71 1,-36 0-1,0 36 3,-159-159-15,106 193 2,-71 19 0,36 17 10,-35 18-2,-1-1-9,18 19 0,71 17-1,18 0 0,17 17 33</inkml:trace>
    </iact:actionData>
  </iact:action>
  <iact:action type="add" startTime="113661">
    <iact:property name="dataType"/>
    <iact:actionData xml:id="d37">
      <inkml:trace xmlns:inkml="http://www.w3.org/2003/InkML" xml:id="stk37" contextRef="#ctx0" brushRef="#br0">27869 2399 0,'0'35'27,"-17"-35"-17,-36 106 9,0 53-8,35-36 6,18-17 0,124 0-1,176 17 3,-71-87-6,-53-36-8,-35 0-2,36-18 2,17-88 15,-18-105-17,-123-19 14,-53-17 0,0 71 1,-35 17-6,-18 0-10,18 142 0,-1-19 12,-16 19 3,16-1-1</inkml:trace>
    </iact:actionData>
  </iact:action>
  <iact:action type="add" startTime="142224">
    <iact:property name="dataType"/>
    <iact:actionData xml:id="d38">
      <inkml:trace xmlns:inkml="http://www.w3.org/2003/InkML" xml:id="stk38" contextRef="#ctx0" brushRef="#br0">13529 3422 0,'53'0'155,"53"0"-144,141 0-4,35 0-1,-141 0 2,600 0 0,-388 0 2,229 18-7,-229 17 6,105 35-1,-176-52 2,-70 17-4,229 18 18,-300-53 10,494 18-27,-476-18-5,123 0 4,-106 35 0,36-17 7,-106-18-9,247 35 6,123 18 11,-264-18-9,-1-17-7,19 35-2,17-18 2,-36-17 1,36 17 10,-53-17-2,265 52-12,-248-70 4,36 0 4,283 0 7,-178 18-1,125 17 1,-54 18 0,-106-53 0,-175 0-1,246 0-15,-194 0 15,53 18-13,105-18 14,1 35-2,-53-35 7,-229 0-14,17 0-6,-35 0 15,17 0-13,-17 0 6,35 18-5,1-18-3,69 0 8,-52 0-7,176 0 13,-123 0 1,106 35 0,-142-35-2,1 0 3,-36 0 1,-18 0-4,1 0-9,-53 0-2,-1 0 34,1 0-16,-1 0 5,1 0 3</inkml:trace>
    </iact:actionData>
  </iact:action>
  <iact:action type="add" startTime="143902">
    <iact:property name="dataType"/>
    <iact:actionData xml:id="d39">
      <inkml:trace xmlns:inkml="http://www.w3.org/2003/InkML" xml:id="stk39" contextRef="#ctx0" brushRef="#br0">14058 3898 0,'0'18'31,"0"35"-24,0 0 5,0 141 8,0-124-8,0 18-10,0-35 0,0-17 16,53 17-1,0-1-12,-18-34-4,36 0 6,88 35 10,-71-53-13,18 0 9,141 0 4,-36 0 1,-87-36-3,-36-34-9,-35 35-2,17-18-1,-34-18 3,-36 18 1,17-35 0,-17-35 10,0 52-1,0 18 1,-17 53 0,17-18 4,0 71 23,-36 106-40,-17 176 12,-35 71 0,35-18 4,53-212-10,-17 54-9,17-89 2,0-88 10,0 17 3,17-70 4,-17-53 11,36-53-13,-1-35-3</inkml:trace>
    </iact:actionData>
  </iact:action>
  <iact:action type="add" startTime="144710">
    <iact:property name="dataType"/>
    <iact:actionData xml:id="d40">
      <inkml:trace xmlns:inkml="http://www.w3.org/2003/InkML" xml:id="stk40" contextRef="#ctx0" brushRef="#br0">16404 4410 0,'-17'35'25,"-36"71"-24,-194 229 16,88-70 6,106-124-13,35-18-5,-17 54-3,35-72 1,0-69 19,53 87-18,53-35 9,-18-35-9,124 53 0,-54-88 0,-52-18 2,318-36 13,-107-140-5,-70-124 4,-123-35-2,-36 35 0,-106-53 0,-158 54 2,123 246-2,-18 35-2,-88 18-11,89 0 3,-36 18 11,71 17-8,-89 53-4,71 0-2,36-17 5,17 17 10,53-17 1,0-54-4,52 18-13</inkml:trace>
    </iact:actionData>
  </iact:action>
  <iact:action type="add" startTime="145279">
    <iact:property name="dataType"/>
    <iact:actionData xml:id="d41">
      <inkml:trace xmlns:inkml="http://www.w3.org/2003/InkML" xml:id="stk41" contextRef="#ctx0" brushRef="#br0">18274 4427 0,'0'53'9,"-18"35"-5,1-35-1,-54 177 2,-88 211 14,89 17-3,123-87 1,123-177 0,-17-106 1,246-35-14,-158-53 2,-35-71 0,211-140 9,-87-195 0,-142-106 2,-194 195 3,-265-212-5,-35 211 2,-70 159 0,123 124-2,-141 35-14,229 0 6,36 53 3</inkml:trace>
    </iact:actionData>
  </iact:action>
  <iact:action type="add" startTime="146057">
    <iact:property name="dataType"/>
    <iact:actionData xml:id="d42">
      <inkml:trace xmlns:inkml="http://www.w3.org/2003/InkML" xml:id="stk42" contextRef="#ctx0" brushRef="#br0">13617 1887 0,'18'0'62,"70"0"-57,-17 0 4,70 0-8,106 0 5,564 0 23,-529 0-14,71 36-13,-106-19-1,-18 19 6,54-1 8,-178-18-9,-69-17-2,-19 0 14</inkml:trace>
    </iact:actionData>
  </iact:action>
  <iact:action type="add" startTime="146786">
    <iact:property name="dataType"/>
    <iact:actionData xml:id="d43">
      <inkml:trace xmlns:inkml="http://www.w3.org/2003/InkML" xml:id="stk43" contextRef="#ctx0" brushRef="#br0">15610 6191 0,'247'-17'3,"-494"34"-3,671-34 3,-107-36 8,-17 0-9,282-53 29,53-18-1,-547 89-10,-35 35-2,36 0-13,-37 0 1,37 0 1,87 0 6,353-35 4,-53-53-1,-17 17 0,-124 18 3,-247 36-5,-70 17-10</inkml:trace>
    </iact:actionData>
  </iact:action>
  <iact:action type="add" startTime="148312">
    <iact:property name="dataType"/>
    <iact:actionData xml:id="d44">
      <inkml:trace xmlns:inkml="http://www.w3.org/2003/InkML" xml:id="stk44" contextRef="#ctx0" brushRef="#br0">17939 1005 0,'0'18'7,"0"35"0,0 18 0,0 17-3,0 176 24,-18-87 9,18-160-24,0 1-9</inkml:trace>
    </iact:actionData>
  </iact:action>
  <iact:action type="add" startTime="156483">
    <iact:property name="dataType"/>
    <iact:actionData xml:id="d45">
      <inkml:trace xmlns:inkml="http://www.w3.org/2003/InkML" xml:id="stk45" contextRef="#ctx0" brushRef="#br0">24747 9772 0,'-35'0'16,"0"0"-8,0 18-1,-1-18 1,-17 17-1,-17-17 2,70 18-1,-53-1 1,-106 72-2,106-54 0,-458 282 18,-177 36 8,511-159-15,19-35 0,87-53-1,18-36-6,35-17-6,1 0-2,17 18 1,0 35 4,0 70 7,0 89 3,17-124-3,1-106 2,17 18-1,18 17 3,-35-52-6,17 35-9,-17 0-2,17-18 7,0 18-3,18-18 12,-17 1-7,17-19-6,35 1 2,-35 17-5,53-35 5,-54 0-2,37 0 6,34 0 5,142-88 1,52-35-1,-35-36 2,-52 18-4,-107 35-9,-70 53 0,159-123-3,-124 87 4,-18-16 7,1 16-12,17-122 17,-70 17 0,0 35-1,-18 35-12,0 1 5,-89-106 6,-52-89 1,71 195-2,17 70-13,-88-177-1,70 142 6,1-18 2,17 54 6,17 16 2,19 19 0</inkml:trace>
    </iact:actionData>
  </iact:action>
  <iact:action type="add" startTime="158203">
    <iact:property name="dataType"/>
    <iact:actionData xml:id="d46">
      <inkml:trace xmlns:inkml="http://www.w3.org/2003/InkML" xml:id="stk46" contextRef="#ctx0" brushRef="#br0">29492 5980 0,'-17'0'5,"34"0"-4,-52-18 2,17 18 4,1 0 15,-36 0-20,-18 53 13,-158 106-12,141-54 10,-124 160-12,18 88 14,123-124 2,71 142 2,18-107 12,53-35-30,-54-70 16,-17-53 0,18 35-1,-18-35 1,-71 53 0,-34 52 0,-37 36 4,72-158-9,-1-1-6,54-18-3,-19-17 1,36-35 14,0-1-16</inkml:trace>
    </iact:actionData>
  </iact:action>
  <iact:action type="add" startTime="158747">
    <iact:property name="dataType"/>
    <iact:actionData xml:id="d47">
      <inkml:trace xmlns:inkml="http://www.w3.org/2003/InkML" xml:id="stk47" contextRef="#ctx0" brushRef="#br0">27658 7726 0,'88'-35'3,"-176"70"-3,229-70 5,-71 17 0,54 18 8,88-18 5,52 1-1,-158 17-3,106 0-11,-71-36-2,-18 36 3,-17 0 7,18 0 6,-89 0 0,-35 18 4</inkml:trace>
    </iact:actionData>
  </iact:action>
  <iact:action type="add" startTime="159112">
    <iact:property name="dataType"/>
    <iact:actionData xml:id="d48">
      <inkml:trace xmlns:inkml="http://www.w3.org/2003/InkML" xml:id="stk48" contextRef="#ctx0" brushRef="#br0">26423 10195 0,'18'0'3,"-1"0"-2,54 0 6,123-17 10,123-36 0,124 0 0,-53 18 0,-105 35 0,-36 0-16,-36 0 14,-123 0-13,71 0 17,-18 52-4,-88-16 4</inkml:trace>
    </iact:actionData>
  </iact:action>
  <iact:action type="add" startTime="159501">
    <iact:property name="dataType"/>
    <iact:actionData xml:id="d49">
      <inkml:trace xmlns:inkml="http://www.w3.org/2003/InkML" xml:id="stk49" contextRef="#ctx0" brushRef="#br0">27605 10283 0,'-88'0'4,"176"0"-4,-229 0 3,35 36 3,-88 52 4,-88 53 7,-1 71-2,195-106 2,71-71-15,17 35 20,35-34-8,0-1-3,18 18-5,35 0-2,0-18-1,1-17 2,105 35 12,-18-53 0,142 0-1,-177 0 7,-88-18-14,0 0-4,-36 1-2,1-19 0,-18 1 6,17 17 4</inkml:trace>
    </iact:actionData>
  </iact:action>
  <iact:action type="add" startTime="159903">
    <iact:property name="dataType"/>
    <iact:actionData xml:id="d50">
      <inkml:trace xmlns:inkml="http://www.w3.org/2003/InkML" xml:id="stk50" contextRef="#ctx0" brushRef="#br0">28275 10548 0,'0'18'19,"-53"299"-16,36-211 2,-19 35 5,1 88 14,0-105-16,35-89-4,0 18 2,0-35 3,-18-54 40,18-122-49,0 17 18,0 88-3,0-247-14,0 106 6,0 17 4,0 54 8,18-1-8,-1 72-5,19-19-3,-19 36 2,36 17 15,-17 0-16,52 18 9,-35 0-8,52 36-1,1 34-1,-18 18 3,54 54 11,-107 34-1,-35-105 4,-35-1-7,-36-35-8,-35 1-1,18 17 3,-35-1-3,-19-34 11,54-18-1,35 0-8,18 0-2,17 0-1,18-35 26,53 17-12,36 18-11</inkml:trace>
    </iact:actionData>
  </iact:action>
  <iact:action type="add" startTime="160530">
    <iact:property name="dataType"/>
    <iact:actionData xml:id="d51">
      <inkml:trace xmlns:inkml="http://www.w3.org/2003/InkML" xml:id="stk51" contextRef="#ctx0" brushRef="#br0">29034 10654 0,'0'35'10,"0"36"-5,0-1-2,0 18 2,0-17 2,-18 17 7,18-35-12,0 18 5,0-1 16,0 1-20,0-36-2,0 0 14,35-35 56,53-35-64</inkml:trace>
    </iact:actionData>
  </iact:action>
  <iact:action type="add" startTime="160858">
    <iact:property name="dataType"/>
    <iact:actionData xml:id="d52">
      <inkml:trace xmlns:inkml="http://www.w3.org/2003/InkML" xml:id="stk52" contextRef="#ctx0" brushRef="#br0">30656 10566 0,'-88'70'8,"176"-140"-8,-335 299 4,142-106-3,34-52 9,-88 123-1,1 0 10,16-70-4,107-72 2,35-34 3,0-53-5,35-71-2</inkml:trace>
    </iact:actionData>
  </iact:action>
  <iact:action type="add" startTime="161112">
    <iact:property name="dataType"/>
    <iact:actionData xml:id="d53">
      <inkml:trace xmlns:inkml="http://www.w3.org/2003/InkML" xml:id="stk53" contextRef="#ctx0" brushRef="#br0">29845 10689 0,'53'88'5,"17"36"3,1-1 8,35 36-2,106 88-12,-142-141 4,-35-71 4,36 36 6,-36-36 1,-17-35 33,-1-18-50,36-52 16</inkml:trace>
    </iact:actionData>
  </iact:action>
  <iact:action type="add" startTime="161416">
    <iact:property name="dataType"/>
    <iact:actionData xml:id="d54">
      <inkml:trace xmlns:inkml="http://www.w3.org/2003/InkML" xml:id="stk54" contextRef="#ctx0" brushRef="#br0">31186 10901 0,'0'53'0,"0"17"2,0 18 2,-18 71 12,-35 0 3,35-53-5,18-53 2,0-18 0,124-35 4,-1-53-5</inkml:trace>
    </iact:actionData>
  </iact:action>
  <iact:action type="add" startTime="161663">
    <iact:property name="dataType"/>
    <iact:actionData xml:id="d55">
      <inkml:trace xmlns:inkml="http://www.w3.org/2003/InkML" xml:id="stk55" contextRef="#ctx0" brushRef="#br0">31732 10971 0,'-35'89'7,"17"87"-2,-17-105 12,35-1-1,0 89-12,0-142-3,0 19 7,35 17 10,107-53-2,16-36 1,72-122 0,-107-1 0,-70 106 0,-18-106-13,-35 89 3,0 17 1,0-53 7,-88 35 0,-71 36 2,-17 35-1,141 0 0,-1 0 5</inkml:trace>
    </iact:actionData>
  </iact:action>
  <iact:action type="add" startTime="162185">
    <iact:property name="dataType"/>
    <iact:actionData xml:id="d56">
      <inkml:trace xmlns:inkml="http://www.w3.org/2003/InkML" xml:id="stk56" contextRef="#ctx0" brushRef="#br0">32932 9684 0,'-53'35'8,"106"-70"-8,-141 141 4,-18 35-1,70-18 7,-52 1 2,53 70 6,35-124-2,53-70 6,35 36-12,18-36-6,0-18 2,-18-17 2,0-71 8,0-71 3,-88 124-2,0 36-4,0-1-9,0 1 5,-53-1-2,-105 18 8,-54 0 1,-53 106 1,142-53-3</inkml:trace>
    </iact:actionData>
  </iact:action>
  <iact:action type="add" startTime="162781">
    <iact:property name="dataType"/>
    <iact:actionData xml:id="d57">
      <inkml:trace xmlns:inkml="http://www.w3.org/2003/InkML" xml:id="stk57" contextRef="#ctx0" brushRef="#br0">31362 8590 0,'0'0'3,"0"-18"40,18-17-30,70 0 0,-35 0 6,-36 35-5</inkml:trace>
    </iact:actionData>
  </iact:action>
  <iact:action type="add" startTime="163068">
    <iact:property name="dataType"/>
    <iact:actionData xml:id="d58">
      <inkml:trace xmlns:inkml="http://www.w3.org/2003/InkML" xml:id="stk58" contextRef="#ctx0" brushRef="#br0">30939 9419 0,'0'0'1,"17"-17"50,36-1-44,0 0 4,71-35 5,-19 36 1,-16 17 2,-72 0-7,1 0-9,-1 0-2,1 0 7</inkml:trace>
    </iact:actionData>
  </iact:action>
  <iact:action type="add" startTime="164242">
    <iact:property name="dataType"/>
    <iact:actionData xml:id="d59">
      <inkml:trace xmlns:inkml="http://www.w3.org/2003/InkML" xml:id="stk59" contextRef="#ctx0" brushRef="#br0">32403 7408 0,'0'53'39,"-18"53"-30,0-18 7,1 53-4,17 18-7,-36 18-1,-16-1 0,34-17 2,-17 70 10,17-53 2,0-87-2</inkml:trace>
    </iact:actionData>
  </iact:action>
  <iact:action type="add" startTime="164922">
    <iact:property name="dataType"/>
    <iact:actionData xml:id="d60">
      <inkml:trace xmlns:inkml="http://www.w3.org/2003/InkML" xml:id="stk60" contextRef="#ctx0" brushRef="#br0">33002 7849 0,'0'53'28,"-17"53"-18,-19-53 0,-87 370 9,35-264-6,17 0-10,-52 88-1,105-159 0,-35 53 7,36 0 8,-1-123 3,18-1-4,0-105 11,0 0-19,0-141 9,18 35-4,-1 17 1,-17 124-11,35-123-3,-35 35 7,53-35 3,-35-18 7,-18 105-1,18 54 2,-1 35 34,1 53-46,0 18 2,-1 17 9,1 53-3,70 229-10,-88-264 1,18 53 3,17 88 9,-35-159 0,18-53 0,-1-52 18,19-89-18,16 18-5,19-54-4,-18 19-7,0 35 5,-18 0 12,-17 35-14,-1 17 10,1 72 39,0 17-48,-18-1 6,17 19 5,-17 0-13,0 17 11,0 35 4,0 1-3,-35-18 7,35-53-14,-18-18-6,1 0-1,17 0 15,-18 18-1,18-17-13,-18 34 13,18-52-12,0-1 9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2:10:51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5454">
    <iact:property name="dataType"/>
    <iact:actionData xml:id="d0">
      <inkml:trace xmlns:inkml="http://www.w3.org/2003/InkML" xml:id="stk0" contextRef="#ctx0" brushRef="#br0">3334 10866 0,'-18'0'18,"0"0"-9,-17-18-1,-18 18 1,0 0 3,0 0-8,-193 0 23,34 70 8,159-52-18,0 53-13,-18-18 0,36-1 3,-106 72 15,88 17-9,35-53 5,18-17-2,0-54 1,0 1-14,0 0 1,0-1 4,18 1 8,17 0-1,1-1-14,34 19 1,-17-36 8,0 17 9,176 36-17,-17-53 19,-36 0-9,-123 0-8,53 0-1,-18 0 3,-35 0 1,-17-17 6,-1 17 5</inkml:trace>
    </iact:actionData>
  </iact:action>
  <iact:action type="add" startTime="36128">
    <iact:property name="dataType"/>
    <iact:actionData xml:id="d1">
      <inkml:trace xmlns:inkml="http://www.w3.org/2003/InkML" xml:id="stk1" contextRef="#ctx0" brushRef="#br0">3881 10866 0,'17'0'5,"-17"70"19,0 71-21,-35-17 13,-18 87 5,0-52-13,53-88-5,-18 70 0,18-88 11,0 105 2,-17-52 1,17-88-3,-18-18 42,18-35-54,0-36 9,-17 1 4</inkml:trace>
    </iact:actionData>
  </iact:action>
  <iact:action type="add" startTime="36522">
    <iact:property name="dataType"/>
    <iact:actionData xml:id="d2">
      <inkml:trace xmlns:inkml="http://www.w3.org/2003/InkML" xml:id="stk2" contextRef="#ctx0" brushRef="#br0">3792 10830 0,'0'0'0,"124"-53"17,-36 53-15,-17-35 13,246 0 5,-176 35-4,-88 0 0,-35 53 0,-18 0 3,0 35 1,0-53-10,0 36-5,0-18-2,-88 17 5,-36 54 11,-35-1-2,-123 36-16,70-106 3,-17 35 10,0-17 7,194-71-13,17 0-4,18-53 23,18 0-16,-1 17 1,71-69 1,36 52-10,-71 35 4</inkml:trace>
    </iact:actionData>
  </iact:action>
  <iact:action type="add" startTime="37146">
    <iact:property name="dataType"/>
    <iact:actionData xml:id="d3">
      <inkml:trace xmlns:inkml="http://www.w3.org/2003/InkML" xml:id="stk3" contextRef="#ctx0" brushRef="#br0">4727 10936 0,'0'18'3,"0"35"6,0 35 7,-35 106 3,-36-18 0,54-35-7,-1-52-7,18-54-1,-35 71-1,35-53 4,-18 17 10,18-35-5,-17-35-9</inkml:trace>
    </iact:actionData>
  </iact:action>
  <iact:action type="add" startTime="37672">
    <iact:property name="dataType"/>
    <iact:actionData xml:id="d4">
      <inkml:trace xmlns:inkml="http://www.w3.org/2003/InkML" xml:id="stk4" contextRef="#ctx0" brushRef="#br0">5151 11024 0,'17'0'114,"18"0"-107,18 0 12,-17 0-6,-1 0 3,-17 0 19,-1 0-32</inkml:trace>
    </iact:actionData>
  </iact:action>
  <iact:action type="add" startTime="38170">
    <iact:property name="dataType"/>
    <iact:actionData xml:id="d5">
      <inkml:trace xmlns:inkml="http://www.w3.org/2003/InkML" xml:id="stk5" contextRef="#ctx0" brushRef="#br0">4939 11695 0,'35'0'3,"-70"0"-3,105 0 7,-34 0-3,17 0 15,0 0-17,264-36 21,-105 1-9,-71 35 7,-106-18-14,-17 18-3,-1 0 10</inkml:trace>
    </iact:actionData>
  </iact:action>
  <iact:action type="add" startTime="40637">
    <iact:property name="dataType"/>
    <iact:actionData xml:id="d6">
      <inkml:trace xmlns:inkml="http://www.w3.org/2003/InkML" xml:id="stk6" contextRef="#ctx0" brushRef="#br0">7708 10513 0,'0'35'35,"-35"0"-26,-18 18 1,0 0-5,18 18 3,-18-18 1,0 35 1,0 0-5,-35 194 22,70-35 4,71-194-15,71-18 1,-1-35 2,36 0-5,35 0-11,123-53 11,-158 1-9,17-37 10,-87-87 2,-72 88-13,-17-18 6,0-53 10,-17 36-9,-1 70-8,-70-35-2,-18 17 18,18 1-5,-106 17-10,141 35 0,0 18 7,-53 0 2,89 18 5,-1 17-1,18 18 1,0-36-6,0 54-9,0-18-2,0 0 11</inkml:trace>
    </iact:actionData>
  </iact:action>
  <iact:action type="add" startTime="41303">
    <iact:property name="dataType"/>
    <iact:actionData xml:id="d7">
      <inkml:trace xmlns:inkml="http://www.w3.org/2003/InkML" xml:id="stk7" contextRef="#ctx0" brushRef="#br0">8572 11254 0</inkml:trace>
    </iact:actionData>
  </iact:action>
  <iact:action type="add" startTime="42179">
    <iact:property name="dataType"/>
    <iact:actionData xml:id="d8">
      <inkml:trace xmlns:inkml="http://www.w3.org/2003/InkML" xml:id="stk8" contextRef="#ctx0" brushRef="#br0">9507 11112 0,'0'18'13,"18"-18"80,35-18-86,88-34 2</inkml:trace>
    </iact:actionData>
  </iact:action>
  <iact:action type="add" startTime="42576">
    <iact:property name="dataType"/>
    <iact:actionData xml:id="d9">
      <inkml:trace xmlns:inkml="http://www.w3.org/2003/InkML" xml:id="stk9" contextRef="#ctx0" brushRef="#br0">11342 10248 0,'-106'35'0,"212"-70"0,-300 123 9,106-52-5,17-19 13,36 54-5,-53-1-8,52-17-2,19-17 0,-36 69 8,17 37 6,1 52 0,35-53 2,0 17 0,71-87 2,-1-18-9,-17-53-6,0 0-2,18 0 2,-1 0 14,-17 0-16,35-35 12,-35-18-13,-35 35 5,-18 0 4,0 1 9,0-1-12,-18-17-3,-70 17-2,35 18 4,0-17 13,-53 17-17,-52 0 15,-89 0-16,176 0 3,-52 0 6,-54 53 1,142-18 3</inkml:trace>
    </iact:actionData>
  </iact:action>
  <iact:action type="add" startTime="43280">
    <iact:property name="dataType"/>
    <iact:actionData xml:id="d10">
      <inkml:trace xmlns:inkml="http://www.w3.org/2003/InkML" xml:id="stk10" contextRef="#ctx0" brushRef="#br0">12541 10813 0,'-17'17'17,"-72"54"-7,-105 88 10,71-54-9,-1 1 2,-193 106-10,123-71 10,88-70-11,0 34 18,71-87-5,35 0 5,0-36 11</inkml:trace>
    </iact:actionData>
  </iact:action>
  <iact:action type="add" startTime="43673">
    <iact:property name="dataType"/>
    <iact:actionData xml:id="d11">
      <inkml:trace xmlns:inkml="http://www.w3.org/2003/InkML" xml:id="stk11" contextRef="#ctx0" brushRef="#br0">11501 10742 0,'17'18'9,"18"35"-4,1 17-3,17-17 5,-18 35 2,53 36 9,36 17-2,-1 18 3,-88-142-11,89 71-7,-71-17 6,17-18 4,-17 35 6,-18-70 0,1 17 3,-19-35-9,-17-18 27,0-17-25</inkml:trace>
    </iact:actionData>
  </iact:action>
  <iact:action type="add" startTime="44354">
    <iact:property name="dataType"/>
    <iact:actionData xml:id="d12">
      <inkml:trace xmlns:inkml="http://www.w3.org/2003/InkML" xml:id="stk12" contextRef="#ctx0" brushRef="#br0">13264 10636 0,'0'18'13,"0"52"-7,-17 19-3,-1 52 4,18 0-2,0 53 12,0-124-7,-35 89-4,35-35-5,0 17 2,0-35 9,0 35 3,0-106 3,0-53 27,35-70-37</inkml:trace>
    </iact:actionData>
  </iact:action>
  <iact:action type="add" startTime="44704">
    <iact:property name="dataType"/>
    <iact:actionData xml:id="d13">
      <inkml:trace xmlns:inkml="http://www.w3.org/2003/InkML" xml:id="stk13" contextRef="#ctx0" brushRef="#br0">14182 11324 0,'53'-17'6,"-18"17"1,88-18 13,36-17 0,-88 35-11,52-36-6,-52 36 2,-36-17 5,159-36 7,-71 17 1,-87 19-3,-19-18-14,1 35 6,-36 0 35</inkml:trace>
    </iact:actionData>
  </iact:action>
  <iact:action type="add" startTime="45091">
    <iact:property name="dataType"/>
    <iact:actionData xml:id="d14">
      <inkml:trace xmlns:inkml="http://www.w3.org/2003/InkML" xml:id="stk14" contextRef="#ctx0" brushRef="#br0">14623 10866 0,'0'141'20,"-18"-18"-13,18 18 10,0 71-2,0 35-13,0-141 11,0 17-11,18 36 15,-1-71 4,-17-70-11,0-1-4,18-34 58,0-19-63</inkml:trace>
    </iact:actionData>
  </iact:action>
  <iact:action type="add" startTime="45527">
    <iact:property name="dataType"/>
    <iact:actionData xml:id="d15">
      <inkml:trace xmlns:inkml="http://www.w3.org/2003/InkML" xml:id="stk15" contextRef="#ctx0" brushRef="#br0">16704 11077 0,'-35'0'5,"70"0"-4,-106 0 3,1 18 1,-18 52 3,-177 107 8,71-1 4,53 18-4,53 18 0,70-89 2,18-52-6,53-36-7,35 36-3,-35-71 3,71 35 2,193 0 9,-88-35 3,-123-53-2,-53-35 1,-53-159 3,-17 36-13,-72 17-3,54 35-2,-18 71 2,-53-71 2,53 106 8,-17 18 1,-1 17-15,36 18 6,17 0 4,-17 106 5,17 35-1</inkml:trace>
    </iact:actionData>
  </iact:action>
  <iact:action type="add" startTime="46092">
    <iact:property name="dataType"/>
    <iact:actionData xml:id="d16">
      <inkml:trace xmlns:inkml="http://www.w3.org/2003/InkML" xml:id="stk16" contextRef="#ctx0" brushRef="#br0">17110 11924 0,'17'0'11</inkml:trace>
    </iact:actionData>
  </iact:action>
  <iact:action type="add" startTime="46341">
    <iact:property name="dataType"/>
    <iact:actionData xml:id="d17">
      <inkml:trace xmlns:inkml="http://www.w3.org/2003/InkML" xml:id="stk17" contextRef="#ctx0" brushRef="#br0">17551 11324 0,'0'35'23,"0"36"-16,0 52 6,0 36 3,0-106-8,0 35 0,0-17 9,0 17 0,0-70-1,17 17 2,1-17-2</inkml:trace>
    </iact:actionData>
  </iact:action>
  <iact:action type="add" startTime="46640">
    <iact:property name="dataType"/>
    <iact:actionData xml:id="d18">
      <inkml:trace xmlns:inkml="http://www.w3.org/2003/InkML" xml:id="stk18" contextRef="#ctx0" brushRef="#br0">18521 11148 0,'0'17'5,"0"36"2,-35 71 8,-36 70 3,0 70-2,71-70 4,0-158-10,0 34-6,18-34-1,0-19 4,-1 1-2,1-18 15,35-35-4,-18-89-1,18 1 4,-53-1-6,-18 36 4,-70-18-1,-88 18 2,52 17-3,1 18-10,35 18 0,52 0-2,1 17 5,35 1-2,0-1 2,0-35 10,159-53-2,106-17 4,-230 105-7,106 0-8,53-52 0,-71 35 3,-105 35 6,17 0 1,-35-18-10,0 89 17,0-1-12,0 89 6,0 88 1,-53-106-1,-52 18 0,52-71 0,0-35-1,53-36 1,-18 1-15</inkml:trace>
    </iact:actionData>
  </iact:action>
  <iact:action type="add" startTime="49638">
    <iact:property name="dataType"/>
    <iact:actionData xml:id="d19">
      <inkml:trace xmlns:inkml="http://www.w3.org/2003/InkML" xml:id="stk19" contextRef="#ctx0" brushRef="#br0">19967 11165 0,'0'-17'11,"0"52"6,-35 18-11,-36 53 3,-34-36-2,-19 19 5,36 16-8,-159 89 21,106-17 9,123-160-12,18 1-11,0-53 26</inkml:trace>
    </iact:actionData>
  </iact:action>
  <iact:action type="add" startTime="49977">
    <iact:property name="dataType"/>
    <iact:actionData xml:id="d20">
      <inkml:trace xmlns:inkml="http://www.w3.org/2003/InkML" xml:id="stk20" contextRef="#ctx0" brushRef="#br0">19403 11148 0,'17'0'12,"-17"35"3,18 53-7,0-35-6,-1 35 3,36 1 7,18 105 5,52 17 5,-70-158-8,-18-35 0,-35-1 4,0 1 51</inkml:trace>
    </iact:actionData>
  </iact:action>
  <iact:action type="add" startTime="50723">
    <iact:property name="dataType"/>
    <iact:actionData xml:id="d21">
      <inkml:trace xmlns:inkml="http://www.w3.org/2003/InkML" xml:id="stk21" contextRef="#ctx0" brushRef="#br0">20302 11271 0,'18'-17'29,"53"-19"-15,-36 19 0,71-36-10,-71 53 1,36-18 1,34 18 13,-16 0-3,-19 18 0,-35 52 0,-17 54 1,-18 17 4,-18-88-18,1 0 2,-54 35 16,-17 35-17,-35 1 16,87-106-13,-34-1-4,34 18 2,1-17 6,0-18 7,70-18 74,18 1-85,88-36 12,0 35 1,-53 18-11,-35 0-7,-17 0-1,-19 0 65</inkml:trace>
    </iact:actionData>
  </iact:action>
  <iact:action type="add" startTime="51497">
    <iact:property name="dataType"/>
    <iact:actionData xml:id="d22">
      <inkml:trace xmlns:inkml="http://www.w3.org/2003/InkML" xml:id="stk22" contextRef="#ctx0" brushRef="#br0">21872 11465 0,'53'0'71,"35"18"-55,-17-18-11,17 0 0,18 0-3,-53 0 15,0 0-2,0 0-14,-36 0 16,1 0-1</inkml:trace>
    </iact:actionData>
  </iact:action>
  <iact:action type="add" startTime="51914">
    <iact:property name="dataType"/>
    <iact:actionData xml:id="d23">
      <inkml:trace xmlns:inkml="http://www.w3.org/2003/InkML" xml:id="stk23" contextRef="#ctx0" brushRef="#br0">21960 11183 0,'0'18'3,"0"17"4,0 36-2,0-19 3,0 19 0,0 88 9,18-36 0,-18-17-2,18-35 1,-18-54 1,0 1 0</inkml:trace>
    </iact:actionData>
  </iact:action>
  <iact:action type="add" startTime="53669">
    <iact:property name="dataType"/>
    <iact:actionData xml:id="d24">
      <inkml:trace xmlns:inkml="http://www.w3.org/2003/InkML" xml:id="stk24" contextRef="#ctx0" brushRef="#br0">23477 11112 0,'-17'0'20,"-1"18"-9,0 17-5,1 18-1,-18 18-1,17-1 5,0-52-1,1 53 5,-1-18-10,0 17 5,18 36 3,0-18 14,89 0 10,-37-52-20,37-19-13,-1-17 4,-18-35 6,177-53 4,-70-36 6,-124 54-14,-18-1-6,-17 18-1,-1-35 19,-17 35-16,0 0 0,0 0 2,-123-70 11,-1 35-3,-17 52 6,35 19-2,36 17-2,52 0-4,-17 0-8,17 0 5,1 0 7,17 17 0</inkml:trace>
    </iact:actionData>
  </iact:action>
  <iact:action type="add" startTime="54341">
    <iact:property name="dataType"/>
    <iact:actionData xml:id="d25">
      <inkml:trace xmlns:inkml="http://www.w3.org/2003/InkML" xml:id="stk25" contextRef="#ctx0" brushRef="#br0">24306 11677 0,'18'0'5</inkml:trace>
    </iact:actionData>
  </iact:action>
  <iact:action type="add" startTime="54702">
    <iact:property name="dataType"/>
    <iact:actionData xml:id="d26">
      <inkml:trace xmlns:inkml="http://www.w3.org/2003/InkML" xml:id="stk26" contextRef="#ctx0" brushRef="#br0">24730 10813 0,'17'53'30,"-17"-1"-24,0 37 1,0-19 7,0 160 6,0-107-4,0-52 1,36-19 1,34-16 1,-35-36-10,1 0-6,-1 0-1,18 0 11,35-71 3,0-35 0,-52 18 2,-19 18-17,1 17 6,-18 17 16,0-34-21,0 52 15,0 36 54,0 70-64,0-17 2,-18 52 7,-17-17 0,0 70-11,17-105-4,0 17 4,18-17 2,0-1 5,-17 18 5,17-52-1,17-36 83,36-71-90</inkml:trace>
    </iact:actionData>
  </iact:action>
  <iact:action type="add" startTime="55430">
    <iact:property name="dataType"/>
    <iact:actionData xml:id="d27">
      <inkml:trace xmlns:inkml="http://www.w3.org/2003/InkML" xml:id="stk27" contextRef="#ctx0" brushRef="#br0">25700 11359 0,'-18'0'8,"1"36"10,-1 52-15,0 0 11,1-17-9,-1 17-2,0 0 5,18-17-4,0-1 11,0 1 3,18-54 0,17 1 1,1-18-9,-1 0-4,-17-18-3,-1 1 2,18-1 1,-35-17 10,0 0 0,0-54-12,0 36 1,-17 18 3,-89-88 15,53 52-15,-18 36-4,-17-36 0,53 36 7,-53-53 4,35-18 0,53 53 2,53-70 2,-18 105 0,71-17-3,17-1 2,19 36-1,-54 0 2,-71 0-7,-17 18 6,0 17-5,0 1-8,-17 69 0,-1-16 3,-52 34 8,52-70-9,-17-18 3,-1 89 8,19-54-1,-1-34 1,18-19-6,0 1-6,0 17-3,0-17 1</inkml:trace>
    </iact:actionData>
  </iact:action>
  <iact:action type="add" startTime="56291">
    <iact:property name="dataType"/>
    <iact:actionData xml:id="d28">
      <inkml:trace xmlns:inkml="http://www.w3.org/2003/InkML" xml:id="stk28" contextRef="#ctx0" brushRef="#br0">26194 11695 0,'35'-18'35,"124"0"-12,-89 1-14,36 17-5,0 0 1,35 0 3,141 0 12,-158 0-4,-18 0-10,-71-18-2,-17 18 1,-1 0 12,-17-18 8,-17 18 30,-19 0-54</inkml:trace>
    </iact:actionData>
  </iact:action>
  <iact:action type="add" startTime="56689">
    <iact:property name="dataType"/>
    <iact:actionData xml:id="d29">
      <inkml:trace xmlns:inkml="http://www.w3.org/2003/InkML" xml:id="stk29" contextRef="#ctx0" brushRef="#br0">26617 11359 0,'0'18'16,"0"35"-13,0 88 16,0 159 0,0-194-8,0-18-8,0 18 1,18-18 5,-1 71 6,19-89 2,-36-34 4,17-36-8,-17-18 13,18-17-17,88-71 8</inkml:trace>
    </iact:actionData>
  </iact:action>
  <iact:action type="add" startTime="57204">
    <iact:property name="dataType"/>
    <iact:actionData xml:id="d30">
      <inkml:trace xmlns:inkml="http://www.w3.org/2003/InkML" xml:id="stk30" contextRef="#ctx0" brushRef="#br0">28822 11271 0,'-53'0'1,"106"0"-1,-141 0 1,0 18 6,-1 17 7,-69 53 3,52-17-5,71-53-8,-18 52-3,35-35 4,0 1 4,1 34 7,17 36 0,0 35 1,0 0 6,0-88-15,0 0-5,17-18-1,1 1 16,17-19-7,1 1-5,16-18-4,19 0 1,0 0 5,34-18 9,19-35-2,70-35-14,-106 18 4,0-1 6,0-52 7,-52 34-2,-36 1 6,17 53-13,-17 0-4,0-1-2,0 19 4,0-19-2,0 19 13,-35-54-3,0 18 1,-18 0 0,-18 18 4,36 18-8,0-1-6,17 0-3,0 1 2,1 17 3,17-18 30</inkml:trace>
    </iact:actionData>
  </iact:action>
  <iact:action type="add" startTime="58002">
    <iact:property name="dataType"/>
    <iact:actionData xml:id="d31">
      <inkml:trace xmlns:inkml="http://www.w3.org/2003/InkML" xml:id="stk31" contextRef="#ctx0" brushRef="#br0">29563 11783 0,'17'0'123,"1"0"-116</inkml:trace>
    </iact:actionData>
  </iact:action>
  <iact:action type="add" startTime="58341">
    <iact:property name="dataType"/>
    <iact:actionData xml:id="d32">
      <inkml:trace xmlns:inkml="http://www.w3.org/2003/InkML" xml:id="stk32" contextRef="#ctx0" brushRef="#br0">30409 11236 0,'-17'18'31,"-1"-18"-26,-35 53 11,-35 52-1,-106 89-10,71-123-4,17 52 3,0 19 6,35-19 2,71-88-8,-17 18 12,17-18-5,0 1-7,17-19-1,19 1 2,-1 0 3,0-18 6,194 0 5,-140 0-2,122 0-1,-52-36 1,17 1 2,-158 35-8,-18-18-6,0 1 12,0-1-1,-53-52 1,-35-19-12,0 19-4,0 17 5,-89-53 12,36 18 0,-18-18 3,124 88-9,17-17-8,-17-18 10,35 18 0,0-18 3,88-35-16,-88 70 6,89-35 1,52-35 9,88 35 5,-106 0-12,-34 0-6,-1 36 0,18-19 8,17-16 2,-35 52-10,-52-18-2,-19 18 8,1 53 32,-18 0-33,0 88 8,-53 88 0,0-35-1,0-70 0,18-36 2,17-53-1,1-17-2,17 35-13,0-36 4,-18-17 3,-17 36 10,17-19-6</inkml:trace>
    </iact:actionData>
  </iact:action>
  <iact:action type="add" startTime="69312">
    <iact:property name="dataType"/>
    <iact:actionData xml:id="d33">
      <inkml:trace xmlns:inkml="http://www.w3.org/2003/InkML" xml:id="stk33" contextRef="#ctx0" brushRef="#br0">8819 12347 0,'0'53'23,"0"-18"-18,-17 71 3,-18 53 2,17-18-3,18-35-2,-35 53 1,-1-36 3,19-52-2,17 17 1,-36-53 1,36-17 13,0-1-20,0-69 43,0 16-44</inkml:trace>
    </iact:actionData>
  </iact:action>
  <iact:action type="add" startTime="69702">
    <iact:property name="dataType"/>
    <iact:actionData xml:id="d34">
      <inkml:trace xmlns:inkml="http://www.w3.org/2003/InkML" xml:id="stk34" contextRef="#ctx0" brushRef="#br0">9260 12929 0</inkml:trace>
    </iact:actionData>
  </iact:action>
  <iact:action type="add" startTime="69981">
    <iact:property name="dataType"/>
    <iact:actionData xml:id="d35">
      <inkml:trace xmlns:inkml="http://www.w3.org/2003/InkML" xml:id="stk35" contextRef="#ctx0" brushRef="#br0">9596 12541 0,'0'36'39,"0"16"-29,0 72 7,0-18-2,0-36 2,0 36 2,0-18-2,0-52-4,17-1-9,1-35 10,88 0 3,17 0 0,71-71 0,35-52 0,-105 52 5,-89 1-13,-17 34-5,35-16 0,-53 16 0,17 1 3,1-36 10,-18 19-1,0-1 0,0 35 0,0 0 1,0 1-1,18 34 34,-18 36-46,0 88 13,0-35-11,0-35 1,0 123 9,0-71 1,0 18 3,0-88-7,0-17-6,17-1-5,-17-18 2,0 1 3,0 0 10</inkml:trace>
    </iact:actionData>
  </iact:action>
  <iact:action type="add" startTime="75505">
    <iact:property name="dataType"/>
    <iact:actionData xml:id="d36">
      <inkml:trace xmlns:inkml="http://www.w3.org/2003/InkML" xml:id="stk36" contextRef="#ctx0" brushRef="#br0">8537 14093 0,'-17'0'6,"34"0"-5,-87 18 1,34 0 1,1-1 7,0 19-3,17-19 4,1 19-6,-1-19 3,18 19 2,-18 52 14,-17 35 9,35-70-16,35-18-1,1 1 3,16-1-2,19 0-1,0-17 1,34-18-1,72-18 1,-1-88 1,-123 53-6,-18 18-7,-17 18-2,0-19 1,-1 36 4,1-106 7,0 18 3,-18-18-1,-18 18 2,-17 35-8,-1 18-9,-17 17-1,1 1 16,16 17-3,19 0-9,-1 0-2,0 0 38,1 17-25,17 1-9</inkml:trace>
    </iact:actionData>
  </iact:action>
  <iact:action type="add" startTime="76351">
    <iact:property name="dataType"/>
    <iact:actionData xml:id="d37">
      <inkml:trace xmlns:inkml="http://www.w3.org/2003/InkML" xml:id="stk37" contextRef="#ctx0" brushRef="#br0">9684 14217 0,'17'0'3</inkml:trace>
    </iact:actionData>
  </iact:action>
  <iact:action type="add" startTime="78509">
    <iact:property name="dataType"/>
    <iact:actionData xml:id="d38">
      <inkml:trace xmlns:inkml="http://www.w3.org/2003/InkML" xml:id="stk38" contextRef="#ctx0" brushRef="#br0">10231 14129 0,'-18'0'44,"-17"0"-37,-1 17 5,19-17-8,-1 18 0,-17 0 9,17 17 15,-17 106-21,35-88 20,0 88-24,0-123-1,0 17 5,0-17 1,18-18 6,-18 17 1,17-17-13,1 18 15,70-18-1,18 0 0,158-71 3,-70 1-4,-52 17 5,-142 35-9,0 1-7,0-19 11,0 19 2,-18-54-14,-17 36 10,-18 0-8,-35-1 8,-18 1 7,53 0-10,0-1-4,-18 1-2,36 18 3,0-19 12,35 1-3,0-88 2,35 70-4,18-71-12,-35 89 3,17 0 7,18-18 5,17 0-1,36 35 1,-35 0 3,-54 18-10,1 0-4,-18 53 13,18 0-15,-18 18 3,0 35 8,0 17 1,-53-17 2,-18-35 0,-17 17-1,53-71-2,17 19-15,0-19 26,18 1-16</inkml:trace>
    </iact:actionData>
  </iact:action>
  <iact:action type="add" startTime="80038">
    <iact:property name="dataType"/>
    <iact:actionData xml:id="d39">
      <inkml:trace xmlns:inkml="http://www.w3.org/2003/InkML" xml:id="stk39" contextRef="#ctx0" brushRef="#br0">11307 13564 0,'0'18'63,"0"0"-59,0 17 3,0 0 9,-18 0-1,18 1-6,-18 17-4,1 0-1,-1 17 6,0 1 8,18-18-4,0-36-13,0 18 0,0-17 14,0 0 1,0-1 1,53-17-15,-17 0 4,-19 0 5,54 0 10,-18 0-12,-18 0-6,35 0 2,-34-17 6,34-19 8,-52 19-6,17-1-11,1 1-2,-36-1 10</inkml:trace>
    </iact:actionData>
  </iact:action>
  <iact:action type="add" startTime="80506">
    <iact:property name="dataType"/>
    <iact:actionData xml:id="d40">
      <inkml:trace xmlns:inkml="http://www.w3.org/2003/InkML" xml:id="stk40" contextRef="#ctx0" brushRef="#br0">11836 13811 0,'0'141'29,"-18"-52"-24,0 69 11,-34 72 2,-19-19 3,53-158-13,1 0-4,-1-18-3,0 1 10,18-19 7,-35-17 33,-18 0-34</inkml:trace>
    </iact:actionData>
  </iact:action>
  <iact:action type="add" startTime="80976">
    <iact:property name="dataType"/>
    <iact:actionData xml:id="d41">
      <inkml:trace xmlns:inkml="http://www.w3.org/2003/InkML" xml:id="stk41" contextRef="#ctx0" brushRef="#br0">7214 15328 0,'0'-17'43,"53"17"-36,194-36 8,53-17-1,388-35 2,53 0 4,247 0-7,-71 0 2,-423 52 2,0-17 1,-159 36 0,-300 17-2,18 0-11,-35 0 132,17-18-135</inkml:trace>
    </iact:actionData>
  </iact:action>
  <iact:action type="add" startTime="82174">
    <iact:property name="dataType"/>
    <iact:actionData xml:id="d42">
      <inkml:trace xmlns:inkml="http://www.w3.org/2003/InkML" xml:id="stk42" contextRef="#ctx0" brushRef="#br0">13652 13423 0,'18'-17'4,"0"-1"12,35 18 89,-18 0-96,88 0 6,19 0-2,34 0 2,-35 0 1,-70 0 2,-54 35 33,-17 18-50,0 88 22,0-70-15,0-36-5,-17 53 3,-1-35 6,-70 53 3,35-18 7,18-35-12,-1-18-5,-34 1-4,17-1 2,18-17 8,-89 52 7,36-52 1,53-1-11,-1-17-4,-17 18 1,-17-18 5,35 0 8,-36 0-2,53 0-2,1 0-10,-1 0-2,18-18 70,0 1-65,0-1 11,0 1-2,35 17 3,36 0-3,-18-36-2,17 36-13,19 0 0,-19 0 7,18 0 0,18 0 7,-35 18 4,-18 0-3,-36-18 0,1 17 1,0 1-13</inkml:trace>
    </iact:actionData>
  </iact:action>
  <iact:action type="add" startTime="83982">
    <iact:property name="dataType"/>
    <iact:actionData xml:id="d43">
      <inkml:trace xmlns:inkml="http://www.w3.org/2003/InkML" xml:id="stk43" contextRef="#ctx0" brushRef="#br0">14746 14111 0</inkml:trace>
    </iact:actionData>
  </iact:action>
  <iact:action type="add" startTime="85240">
    <iact:property name="dataType"/>
    <iact:actionData xml:id="d44">
      <inkml:trace xmlns:inkml="http://www.w3.org/2003/InkML" xml:id="stk44" contextRef="#ctx0" brushRef="#br0">15487 13458 0,'18'-17'45,"-1"17"-41,1-18 6,17 18-4,0 0 1,18 0 1,53-17 24,-106 34 1,0 160-15,-17 52-2,-72-53 1,-16-17-11,52-71 6,0-35-1,17-18-8,-34 18-2,52-53 16,1 0 14,-1 0 0,18-35-24,0 0 4,0-36 8,18 36-6,34 17-10,19-17-2,-36 35 8,36-18 13,52 18-19,36 18 14,-106 0-2,-18-1 2,-17 1 13,0-18-16,-1 0-6,1 0 8,-1-18 0,36-52-14</inkml:trace>
    </iact:actionData>
  </iact:action>
  <iact:action type="add" startTime="85916">
    <iact:property name="dataType"/>
    <iact:actionData xml:id="d45">
      <inkml:trace xmlns:inkml="http://www.w3.org/2003/InkML" xml:id="stk45" contextRef="#ctx0" brushRef="#br0">16228 13476 0,'17'0'30,"1"0"-14,-18 18-10,0 35 0,0 0 5,0 52 5,0-34-1,0-18-13,0 35 5,0-35 16,0 0-22,0-18 19,18-35-1,52 0-6,89-17 3,17-36 0,-34-18 1,34-70 1,-141 88-5,-17 0-8,17 0-3,-35 18 4,0-36-1,18-17 12,-18 35 3,0 71 41,0 35-42,0 106-16,0 158 16,0-35-7,0-141 6,0-17-1,0-71-1,0-18 0</inkml:trace>
    </iact:actionData>
  </iact:action>
  <iact:action type="add" startTime="89880">
    <iact:property name="dataType"/>
    <iact:actionData xml:id="d46">
      <inkml:trace xmlns:inkml="http://www.w3.org/2003/InkML" xml:id="stk46" contextRef="#ctx0" brushRef="#br0">14834 14164 0,'0'18'2,"-17"-1"13,-1 19-12,0-1 3,1-17 2,17-1-1,-18 1 2,18-1-1,0 1-1,0 0 0,0-1 23,0-34 12,0-1-32,0 0 5,18 18-3,-1-17-7,-17-1-1,18 18-3,-18-17 13,18 17 18,-18 17-8,0 36-16,-36 0 7,-34 106 4,70-142-4,0 1 2,-18-18 4,18-18 41</inkml:trace>
    </iact:actionData>
  </iact:action>
  <iact:action type="add" startTime="98178">
    <iact:property name="dataType"/>
    <iact:actionData xml:id="d47">
      <inkml:trace xmlns:inkml="http://www.w3.org/2003/InkML" xml:id="stk47" contextRef="#ctx0" brushRef="#br0">13476 14887 0,'18'0'156,"35"0"-148,35 0-1,-18 0 0,72 0 2,-37 0 0,72 0-1,-71 0 1,52 0-4,283 53 21,-229-18-21,476 18 24,-265-53-9,-141 0-7,-105 0-8,70 0-2,-141 0 2,105 0 1,71 0 14,-246 0-11,70 0-6,-18 0 3,-35 0 4,53 18 7,-36-18-2,-52 0 3</inkml:trace>
    </iact:actionData>
  </iact:action>
  <iact:action type="add" startTime="104422">
    <iact:property name="dataType"/>
    <iact:actionData xml:id="d48">
      <inkml:trace xmlns:inkml="http://www.w3.org/2003/InkML" xml:id="stk48" contextRef="#ctx0" brushRef="#br0">14834 14217 0,'0'35'305,"0"1"-297,0-1 0,0 18 0,0-18-1,0 0 4,0 18-6,0-18 5,0 1-3,0 52 21,0-70 6</inkml:trace>
    </iact:actionData>
  </iact:action>
  <iact:action type="add" startTime="107580">
    <iact:property name="dataType"/>
    <iact:actionData xml:id="d49">
      <inkml:trace xmlns:inkml="http://www.w3.org/2003/InkML" xml:id="stk49" contextRef="#ctx0" brushRef="#br0">18609 13882 0,'0'0'0,"0"-18"5,0 1 5,0-1 8,0 0-11,0-17-1,-18 17 3,18 1-1,-35-19 0,17 1 1,-87-53 13,-160-88 11,18 17-16,-70-18 2,228 107-6,-105-36-11,0-17-1,-229-124 15,158 158 0,18 19 1,71 35 1,-88 35 2,87 0-10,36 0-6,0 0 0,-35 17 8,-89 36 2,159 0-10,-88 0-2,35 0 7,54-18 8,-90 53-16,107-17 0,-70 35 6,87-71 18,-141 106-23,36 0 14,-71 18 4,194-106-7,-35 0-8,0 17-3,35-34 2,0 17 6,-35-1 5,52-16 2,-34 70-13,35-89-2,17 19 7,-35 52 11,35-53-9,18 36-7,-17-19 2,17-16 2,0 105 9,0-18-1,53 54 1,123 87 1,0-52-2,36-89 0,17-17 0,212 35 1,159-35 0,17-18 1,-370-52-4,-35-19-12,494-17 6,-354 0 0,354-17 9,-159-54-2,-53-52 2,-159 17-1,-124 0 2,-87-17 3,-54 70-18,-34-18 3,34-35 2,1 53 8,-36-35-5,18 0-9,-18 53-1,-17-18 6,0-18 2,17-35 8,-17 36 6,-18 35-15,0 17-4,0 0-1,0 1 4,0-1 1,0 0 5,0-35 8,0 18-11,-18 17-4,-35-52-5,53 52 0,-35-17 11,-36-36 5,36 19 0,17 52 0,18-18-4</inkml:trace>
    </iact:actionData>
  </iact:action>
  <iact:action type="add" startTime="118218">
    <iact:property name="dataType"/>
    <iact:actionData xml:id="d50">
      <inkml:trace xmlns:inkml="http://www.w3.org/2003/InkML" xml:id="stk50" contextRef="#ctx0" brushRef="#br0">24095 12823 0,'0'-17'1,"0"-1"24,-36-17 45,1 0-61,-88 17 11,-230-105 14,300 105-18,35 18-1,18 18 10,-53 123-14,36-106-7,-1 71 7,-88 229 8,53-71-6,36 1 2,17 17 3,0-141-1,0-88-2,0 0-10,0 18-2,0-18 3,0-18-1,0-17 9,0-1 2,0 1-15,0 0 4,0-1 6,-18 1 7,-35-1-1,-17-17 1,-1 0-4,18 0-9,0 0-2,18-17 0</inkml:trace>
    </iact:actionData>
  </iact:action>
  <iact:action type="add" startTime="118921">
    <iact:property name="dataType"/>
    <iact:actionData xml:id="d51">
      <inkml:trace xmlns:inkml="http://www.w3.org/2003/InkML" xml:id="stk51" contextRef="#ctx0" brushRef="#br0">22719 13476 0,'0'0'1,"106"-35"16,-53 17-15,0 18 16,17 0-6,1 0-8,17 0-1,18 0 3,35 18 1,70-18 11,-17 0-3,-88 0 2,-53 0-1,-17 0 0</inkml:trace>
    </iact:actionData>
  </iact:action>
  <iact:action type="add" startTime="119501">
    <iact:property name="dataType"/>
    <iact:actionData xml:id="d52">
      <inkml:trace xmlns:inkml="http://www.w3.org/2003/InkML" xml:id="stk52" contextRef="#ctx0" brushRef="#br0">22119 15169 0,'53'0'17,"0"0"-9,159 0 14,-71 0-16,141 0 1,159-35 5,18 18 7,-1-36-3,-17 0 2,-264 17-6,-54 19-7,-52 17-2,-1 0 6,-35 0-8,-17 0 14</inkml:trace>
    </iact:actionData>
  </iact:action>
  <iact:action type="add" startTime="120713">
    <iact:property name="dataType"/>
    <iact:actionData xml:id="d53">
      <inkml:trace xmlns:inkml="http://www.w3.org/2003/InkML" xml:id="stk53" contextRef="#ctx0" brushRef="#br0">21978 15893 0,'0'-36'1,"18"19"2,-1-19 15,36 19-17,141-18 16,36 17 3,-125 18-2,37 0-12,-107 0-5,-35 106 36,-18 0-26,-17-18-2,-89 123 11,19-122-9,52-19-5,-53 54-3,18-19 2,-1-52 1,1 0 11,-18 36-2,-70 34-14,141-105 13,35-1-12,17-70 34,36-35-22,141-53 3,18 53 1,-141 70-5,158 1-12,-123 17 8,-18 0 1,-18 0 9,-17 35-4,-53-18 2,18 1-1,0 17 4</inkml:trace>
    </iact:actionData>
  </iact:action>
  <iact:action type="add" startTime="121322">
    <iact:property name="dataType"/>
    <iact:actionData xml:id="d54">
      <inkml:trace xmlns:inkml="http://www.w3.org/2003/InkML" xml:id="stk54" contextRef="#ctx0" brushRef="#br0">23283 16581 0</inkml:trace>
    </iact:actionData>
  </iact:action>
  <iact:action type="add" startTime="121591">
    <iact:property name="dataType"/>
    <iact:actionData xml:id="d55">
      <inkml:trace xmlns:inkml="http://www.w3.org/2003/InkML" xml:id="stk55" contextRef="#ctx0" brushRef="#br0">24359 15628 0,'0'0'1,"89"-18"12,-54 1 2,-18 17-12,-17 53 28,-70 247-13,-71-54 2,35-87-10,0 35-4,36-106-4,-107 71 2,54-18 8,34-105 0,54 34 3,0-52-11,53-124 24,105-88-26,212-194 13,53 53 1,71 70 3,17 71-2,-264 106 4,-177 88-11,-17-18-5,-18 54 90,0 52-89,0 88 11,0-35-5,-36 177-8,36-142 5,0-105-6,0 140 15,36-140-1,17-71 1,70-88-2,71-159 3,18 35-7,-54 53-7,-16-35-2,-37 36 2,-52 105 2,0-106 7,-35 124 3,-18-18-17,0 35 24,0 53-2,0 71-4,-53 88-17,-70 335 17,52 18 0,71-370-4,-35 34-12,35-105-1,0-35 8,0-160 86</inkml:trace>
    </iact:actionData>
  </iact:action>
  <iact:action type="add" startTime="122707">
    <iact:property name="dataType"/>
    <iact:actionData xml:id="d56">
      <inkml:trace xmlns:inkml="http://www.w3.org/2003/InkML" xml:id="stk56" contextRef="#ctx0" brushRef="#br0">27834 13529 0,'0'-18'78,"18"1"-68,-1 17 2,1-18 4</inkml:trace>
    </iact:actionData>
  </iact:action>
  <iact:action type="add" startTime="123075">
    <iact:property name="dataType"/>
    <iact:actionData xml:id="d57">
      <inkml:trace xmlns:inkml="http://www.w3.org/2003/InkML" xml:id="stk57" contextRef="#ctx0" brushRef="#br0">27711 13952 0,'0'18'5,"17"-18"62,19 0-62,-1 0 4,-17 0-1,-1 0 14,1 0-12,-1 0-5,1 0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0:54:47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33">
    <iact:property name="dataType"/>
    <iact:actionData xml:id="d0">
      <inkml:trace xmlns:inkml="http://www.w3.org/2003/InkML" xml:id="stk0" contextRef="#ctx0" brushRef="#br0">3316 6227 0,'18'0'128,"52"0"-119,54 0-2,352-53 23,371-71 6,-618 71-15,-141 36-13,-17-1-4,17 0 1,-35 1 5,0 17 7,-36 0 1,-17-18 6,18 18-16,35 0 13,0 0-6,17-18-1,-17 18 3,-35 0 4,0 0-11,-1 0-6,1 0-2,0 0 8,-1 0-7,18-17 16,36 17 0,-53 0-17,17 0 6,-17 0 9,17-18-1,0 18 1,0 0-1,-17 0 5,0 0-2,-1 0 24,19 0-35,-19 18 8,19-1-8,16 1-3,-16 0-1,17-1 8,0 1 4,-18 0 2,-18-18-3,1 0 45,17 0-56,18 17 5,-17-17 1,87 18 8,-17-1 1,-36 1-9,-17-18-4,-17 0-3,-19 0 3,1 0-1,0 0 12,17 0-1,0 0 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02:36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0754">
    <iact:property name="dataType"/>
    <iact:actionData xml:id="d0">
      <inkml:trace xmlns:inkml="http://www.w3.org/2003/InkML" xml:id="stk0" contextRef="#ctx0" brushRef="#br0">22966 2099 0,'0'35'52,"0"18"-47,0 0 2,-18 35 3,18 18-2,0 0-1,-35 53 0,17 158 16,18 565 12,-35-723-22,35 229-9,0-282 1,0-36 6,0 71 6,0-52 0,0-36 3,0-36-10,0 1-8,0 0 16,0 17 47,35 18-59,1 0 6,34 70 6,1-70-15,-18 18 6,17 17-6,18-35 16,-70-53-8,105 35-6,107-17 2,-160-18-1,371 0 12,-17-53-3,52 17 2,-53 36 0,212-35-1,-247 35 1,247 0 5,-388 0-8,0 0 3,-70 0-1,140 18 3,-229-18-8,36 0-9,-18 0 0,-36 0 12,1-35 6,-54 17-3,36-35-13,-35 18 20,35-36-23,35 1 15,-18-19 6,-17 54-10,-35 0-9,-18 17 0,0 1 11,0-1 1,18-17 0,-18 17-11,0-158 2,0 52 4,0-35 7,0-158 2,0 176-17,0 0 7,0-89 8,0-34-1,0-124 4,0 264-8,0-17-6,0 35-1,0 53-2,0 0 1,0-35 15,0 35-5,0-35-10,0 53 3,0 17 0,0-17 11,0 17 3,0 1-11,0-1 7,0-35 0,0 35 8,0 1-18,-18-1 11,0 1-2,-35-19 2,-17 36-4,-1 0 4,-52-17-1,-1 17-2,-34 0-13,17 0 4,35 0 4,-212 0 7,1 0 6,105 17-13,-17-17-6,17 0 0,-35 18 2,194-18 0,-106 0 10,18 0 2,-70 0-12,105 0-4,-70 0 4,70 0 2,-35 0 2,-53 18 6,-124-18 7,177 35-17,17-35 1,-17 0-5,36 0 3,-1 0 3,0 0 5,-123 0 8,123 0-10,17 17-6,37-17-1,16 0 1,19 18 1,-19 0 56,-34-1-55,52-17 11,-35 18-8,36-18-6,17 18 11</inkml:trace>
    </iact:actionData>
  </iact:action>
  <iact:action type="add" startTime="72950">
    <iact:property name="dataType"/>
    <iact:actionData xml:id="d1">
      <inkml:trace xmlns:inkml="http://www.w3.org/2003/InkML" xml:id="stk1" contextRef="#ctx0" brushRef="#br0">23548 2558 0,'0'-18'44,"0"36"21,-35 17-59,-1 18-2,1-18 2,0 18 9,0 0 1,-18 53-12,35-53 3,0 0-1,1-18 0,17 35 3,-18 19 9,18 16-1,0 19-1,0-71-1,0 0-10,0 0-2,0-18 2,0 0 0,18 1 11,-1-1-2,19 0-12,-1-17-1,18 17 8,17-17-1,19-18 8,16 0 2,36 0 3,-35-36-12,-17 19-3,-19 17-3,36 0 3,-18 0 0,71-18 13,0-17-6,-36-18 3,-35-18 0,-17 18 1,-36-17 0,-35-18-1,0-1 2,-35-52-3,17 106 0,1-35-12,-19 17-3,1 0 6,-18 0 4,-35-53 13,53 88-14,-36-35-5,18 36 8,18-19-10,-53 19 14,-18-1 1,53 18-16,0 0 15,0 0-2,-35 0-11,17 18-3,1-1 8,-1 19 1,-52-19 9,52 1-2,71 0 24</inkml:trace>
    </iact:actionData>
  </iact:action>
  <iact:action type="add" startTime="74162">
    <iact:property name="dataType"/>
    <iact:actionData xml:id="d2">
      <inkml:trace xmlns:inkml="http://www.w3.org/2003/InkML" xml:id="stk2" contextRef="#ctx0" brushRef="#br0">27217 2681 0,'0'0'3,"-18"0"0,-52-18 2,34 18 9,-52 0 3,71 0-2,-1 0-13,0 0-2,1 0 8,-19 0 3,-34 53 4,-36 71 2,0 52 0,71-17-1,-18-18-1,53 0 2,0-35-1,35-35 1,36 34-15,-1-34 3,-17-18 5,88 35 6,71 36 2,158-1-3,-34-88 2,-142-35 1,-124 0-3,89-141-10,-106 88 3,88-53-1,-71-17 8,-34 17 1,17-17 1,-36 17 3,-17 71-8,0-1-7,0-17-2,0 18 2,0 0 2,0 0 10,-35-1-16,17-17 9,-52 18 7,17 0-15,0 17 13,-159-70-14,89 35 14,-1 0-14,-34 36 17,-1-1-1,88 0 0</inkml:trace>
    </iact:actionData>
  </iact:action>
  <iact:action type="add" startTime="75673">
    <iact:property name="dataType"/>
    <iact:actionData xml:id="d3">
      <inkml:trace xmlns:inkml="http://www.w3.org/2003/InkML" xml:id="stk3" contextRef="#ctx0" brushRef="#br0">23724 2963 0,'-17'0'4,"34"0"-3,-52 36 97,17 17-72,-35 52-23,-35 142 31,71-194-20,-1-18-9,18-17 1,0-36 68,0-17-67,0 18 1,0-19 9,18-52 1,-1 53 0,-17 0-5,18-1 4,17-52-17,-17 88 7,-1-35 4,1-18 4,0 18 6,-18-1-9,17 36-7,19-17-2,-19-19 7,1 36-9,0-17 14,-18-1 1,17 18 42,18 35-50,-17 1 0,17-19 1,1 54 13,-1-36-12,-17 0-4,-1 1-3,19-1 3,-19 36 12,1-36-16,-18-18 17,17 19-2,-17-19-1,0 1 2,0 0-5</inkml:trace>
    </iact:actionData>
  </iact:action>
  <iact:action type="add" startTime="76750">
    <iact:property name="dataType"/>
    <iact:actionData xml:id="d4">
      <inkml:trace xmlns:inkml="http://www.w3.org/2003/InkML" xml:id="stk4" contextRef="#ctx0" brushRef="#br0">23601 3422 0,'0'-18'22,"0"1"-11,106-36 6,-1-18 2,-16 36-4,17-18 3,-89 35 6,1 18-16</inkml:trace>
    </iact:actionData>
  </iact:action>
  <iact:action type="add" startTime="77107">
    <iact:property name="dataType"/>
    <iact:actionData xml:id="d5">
      <inkml:trace xmlns:inkml="http://www.w3.org/2003/InkML" xml:id="stk5" contextRef="#ctx0" brushRef="#br0">24165 2910 0,'0'18'27,"18"35"-19,-18 0 2,0 53 8,0 35 3,0-88-13,0 35-3,0-70-4,0 17 6,0-18 0,0 1 8,18-18 21,52 0-20,1-53 2,-1-17-2,1-19 0,-36 19-3</inkml:trace>
    </iact:actionData>
  </iact:action>
  <iact:action type="add" startTime="77472">
    <iact:property name="dataType"/>
    <iact:actionData xml:id="d6">
      <inkml:trace xmlns:inkml="http://www.w3.org/2003/InkML" xml:id="stk6" contextRef="#ctx0" brushRef="#br0">24571 2981 0,'0'35'26,"-18"36"-20,1-36-4,-1 0 3,0 18 19,1 35-23,17-52 14,-18-1 0,18 36-13,0-36 5,0-18 2,18 19 8,52-36 7,-17 0-19,-35 0-2,17-18 10,0 0-5,36-52 6,17-106 8,-35 17-11,-35 71 6,-18 52 0,0 54 40,0 35-53,0 35 8,-18-35-4,18 0-6,-18-18 12,-17 36-12,18 17 13,17-18 4,0-17-1,-18 0 0,18-17-6,0-19-6,0 1-3,0 0 7</inkml:trace>
    </iact:actionData>
  </iact:action>
  <iact:action type="add" startTime="78665">
    <iact:property name="dataType"/>
    <iact:actionData xml:id="d7">
      <inkml:trace xmlns:inkml="http://www.w3.org/2003/InkML" xml:id="stk7" contextRef="#ctx0" brushRef="#br0">24165 2822 0,'0'-35'74,"0"0"-66,0-18-3,0 0 9,0-141 3,-35 106 0,17-1-1,1 19 0,-1 17 3,18 18 4,0 17-16,0 0-4,0 1 27</inkml:trace>
    </iact:actionData>
  </iact:action>
  <iact:action type="add" startTime="79634">
    <iact:property name="dataType"/>
    <iact:actionData xml:id="d8">
      <inkml:trace xmlns:inkml="http://www.w3.org/2003/InkML" xml:id="stk8" contextRef="#ctx0" brushRef="#br0">24024 1147 0,'-35'0'7,"70"0"-6,-123 35 0,53 18 2,-1-18 7,19 0 1,-36 53 8,35-52-6,18-1-8,-17-17-2,17 17 3,0-17 13,0 17-16,0-17 13,0 17-3,35 18-10,-18-53 4,19 17 2,34 1 7,36-18 5,-53 0-10,35-18-4,-17 1-4,-36-54 3,0 36-1,36-53 12,-36 52-3,53-140-10,-88 158 1,18-35 6,17-35 3,-35 71 2,-17 87 62,-19-35-71,19 18 11,-1 36-6,1-37-9,-1 1-2,0 18 3,18-18 7,0 35 9,0-70-9,0-1-5,0 1 2,18-18 8,17 0-8,18 0 9,18-35-5,-18-1-7,35-34-1,0-1 1,-18 18-3,-17-17 6,-35 35 3,17-18 8,-17 17-2,-18 19-5,0-1-10,0 36 92,0 17-87,0 36-2,0-19 10,-18-16-6,1 17-6,-1 53 14,-17-18-13,35-53 6,-18 0-4,18-17-3</inkml:trace>
    </iact:actionData>
  </iact:action>
  <iact:action type="add" startTime="82184">
    <iact:property name="dataType"/>
    <iact:actionData xml:id="d9">
      <inkml:trace xmlns:inkml="http://www.w3.org/2003/InkML" xml:id="stk9" contextRef="#ctx0" brushRef="#br0">24659 529 0,'0'35'33,"-17"1"-23,17 34-3,-18-17 0,18 0 2,-18 0-5,18-18 8,0-17 17,-17 35-26,-1-53 56,18-53-46,-18 0 0,18-18-1,0 19-8,-17-90 1,-1 90 5,18-37 9,0 54-7,0 17-7,35 1 27,1 17-17,-1 17 0,18 19-13,-18-1-2,-17-17 9,-1-1 14,-17 19 0,0-19-14,0 1-4,0-1-2,0 36 7,-105 18 7,16-18 6,54-36-18,17 1-2,18 0 16,0-1 38,0 1-49,36 0 14,-1-18-8,0 0 1,1-36-14,34 1 0,-35 0 6,-17 17 1,17-35 9,-35 36 16,0 34 20,0 19-45,-35-1-1,17 53 15,18-35-8,0-18 2,0 0-1,53-35 5,0-17-10,-35-18-8,35-1 0,-18-34 13,0-1 1,-35 36 2,18 17-4,-18 54 29,0 16-36,35 54 9,36 53 0,35-71 7,-89-70-11,1 17-8,-36-35 62,-17 0-62,-18 0 12,-35 0-7,17 18-3,-52-1-3,17-17 3</inkml:trace>
    </iact:actionData>
  </iact:action>
  <iact:action type="add" startTime="83663">
    <iact:property name="dataType"/>
    <iact:actionData xml:id="d10">
      <inkml:trace xmlns:inkml="http://www.w3.org/2003/InkML" xml:id="stk10" contextRef="#ctx0" brushRef="#br0">22560 776 0,'0'159'27,"0"-106"-23,-18 106 14,18-18-2,0-53 8,18-88 11,17 0-24,89-71 6,-36 18-2,-35-35 0,-53 35 2,0 36 0,0-36-13,-18 35 2,-17 0 1,-35 18 10,34 0-4,-87-17-9,87 17 4,1 0 0,18 0 10,17-18 65,17 0-72,18-34-5,54-1 9,158-88 2,-89 105-1,36-17 1,-141 53-13,-17 0 11,-19 0-3,1 0-9,-18 18-2,18 17 5,-18 1 17,-53 69-22,-36 1 14,1 0 6,35-35-4,36-54-4,-1 1-7,18 0 26,18-36-9,35-17-12,35-54 4,-18-16-1,1 52 3,-71 17 1,0 89 24,-35 0-33,-1 35 9,19 1-5,-36 69-8,35-69-1,18-54 18,-17 53-19,17-70 15,17-18-4,54-89 5,-36 37-4,71-72-14,-89 71 7,-17 0 2,18 18 6,-18 70 39,-18 18-47,1-18 5,-1 1-8,18-1-2,-17-17 12,17 17 1,0 0-16,35-52 21,71-89-7,-36-35 4,-52 52-2,-1 36-1,-52 124 35,0 17-41,-18 0 1,18 54 6,17-1 0,0 17-1,18-105 0,0-35 3,-35-18 60,0 0-72,-53 18 1,17-1 6,-17 1-2</inkml:trace>
    </iact:actionData>
  </iact:action>
  <iact:action type="add" startTime="103248">
    <iact:property name="dataType"/>
    <iact:actionData xml:id="d11">
      <inkml:trace xmlns:inkml="http://www.w3.org/2003/InkML" xml:id="stk11" contextRef="#ctx0" brushRef="#br0">24359 7691 0,'53'0'143,"0"0"-136,53 0 3,-35 0-4,105 0 3,-106 0 2,124 0-7,-52 0 6,-37 0-4,37 0 4,69 0 20,71 0-28,124 0 31,-53 0-17,-141 0 1,-107 0-1,72-18-12,-71 18 1,-1 0 4,37 0 10,-37-18-2,19 18 0,-54 0-13,-52 0 4,70 18 11,-70-18-3</inkml:trace>
    </iact:actionData>
  </iact:action>
  <iact:action type="add" startTime="114408">
    <iact:property name="dataType"/>
    <iact:actionData xml:id="d12">
      <inkml:trace xmlns:inkml="http://www.w3.org/2003/InkML" xml:id="stk12" contextRef="#ctx0" brushRef="#br0">3881 10019 0,'0'-18'49,"17"18"-32,18 18-11,-17-18 0,0 18 0,-1-18 23,125 0 2,-1 0-5,-124 0-18,19-18-4,-19 18 0,1-18 11</inkml:trace>
    </iact:actionData>
  </iact:action>
  <iact:action type="add" startTime="114986">
    <iact:property name="dataType"/>
    <iact:actionData xml:id="d13">
      <inkml:trace xmlns:inkml="http://www.w3.org/2003/InkML" xml:id="stk13" contextRef="#ctx0" brushRef="#br0">5433 9878 0,'17'0'31,"1"0"-22,0 17 5,17-17 10,18 0-16,17 0 7,266 0 6,-125 0-10,-70 0 9,-88 0-16,-17 0 10,-1 0 1,-18 0 3</inkml:trace>
    </iact:actionData>
  </iact:action>
  <iact:action type="add" startTime="115525">
    <iact:property name="dataType"/>
    <iact:actionData xml:id="d14">
      <inkml:trace xmlns:inkml="http://www.w3.org/2003/InkML" xml:id="stk14" contextRef="#ctx0" brushRef="#br0">7902 10037 0,'36'0'4,"-19"0"0,18 0 0,107 0 11,140 0 9,-141 0-15,0 0-5,71 0 0,-89 0 8,159 0 4,-52 0 5,-195 0-17,0 0 3,18 0 13,-35 0 1</inkml:trace>
    </iact:actionData>
  </iact:action>
  <iact:action type="add" startTime="116655">
    <iact:property name="dataType"/>
    <iact:actionData xml:id="d15">
      <inkml:trace xmlns:inkml="http://www.w3.org/2003/InkML" xml:id="stk15" contextRef="#ctx0" brushRef="#br0">16845 9772 0,'18'0'83,"35"0"-74,0 0-2,388 0 26,0 18-1,-318-18-14,-88 0 0</inkml:trace>
    </iact:actionData>
  </iact:action>
  <iact:action type="add" startTime="135149">
    <iact:property name="dataType"/>
    <iact:actionData xml:id="d16">
      <inkml:trace xmlns:inkml="http://www.w3.org/2003/InkML" xml:id="stk16" contextRef="#ctx0" brushRef="#br0">27217 3246 0,'17'-36'300,"1"-17"-296,-18 36 3,18-1-1,-18 0 0,17 1 3,-17-1-2,18 1 3,-18-1-1,18 0-4,-18-35 19,0 36 11,35-36-29,-35 35-4,0-17 3,18 35 2,-18-18 4,17-17 7,1 0 1,-18-1-19,17 19 30,-17-19-28,0 1 14,18 0 1,0 35 0,-1-35-1,1-36 2,0 1-1,17 34-5,-17-17-7,-1-17 0,1 34-2,35-16 4,-18-72 10,0 71-1,-17 36 0,-18-19 0,0 1 2,18 0-2,-18-1 1,17 36-3,-17-35-11,18 0-2,-18 0 13,18-1-11,-1-17 13,18-52 0,1-37 1,-1 72-1,0-36 4,-17 53-9,0 18-10,-1 0 1,-17 17 15,18 0-1,-1 18 16,-17-17-10</inkml:trace>
    </iact:actionData>
  </iact:action>
  <iact:action type="add" startTime="146909">
    <iact:property name="dataType"/>
    <iact:actionData xml:id="d17">
      <inkml:trace xmlns:inkml="http://www.w3.org/2003/InkML" xml:id="stk17" contextRef="#ctx0" brushRef="#br0">26917 2963 0,'0'36'87,"-18"34"-80,1 1 2,-1 17-1,-53 106 15,54-124 8,-18 72-28,35-125-2,0 1 9,0-36 83,0-35-87,0 0 1,17-105 12,1-1-3,-18 0 0,35-17 0,-17 70 6,-1 71-14,-17 17-5,0 0-1,18 18 53,-18 18-45,35 123 8,-17-35-2,0 53 5,-18-53-13,17-36-5,1 1-3,-18-1 15,18-52 4,-1-1-4,-17 1-11,-53-18 157,0 0-160,-35-35 8,35-18-1,-88-18 10,35 1-2,71 52 0,70 36 34,1-1-31,-1-17-14,0 18 2</inkml:trace>
    </iact:actionData>
  </iact:action>
  <iact:action type="add" startTime="148084">
    <iact:property name="dataType"/>
    <iact:actionData xml:id="d18">
      <inkml:trace xmlns:inkml="http://www.w3.org/2003/InkML" xml:id="stk18" contextRef="#ctx0" brushRef="#br0">27023 2893 0,'0'0'1,"17"53"2,1 53 5,-18-1 7,18 125 0,35-54 1,-36-35 11,1-141-26,-18 18 21,18-18-7,-1-35-6,54-54 1,211-105 6,0 0 2,-70 88-1,-89 18 1</inkml:trace>
    </iact:actionData>
  </iact:action>
  <iact:action type="add" startTime="148519">
    <iact:property name="dataType"/>
    <iact:actionData xml:id="d19">
      <inkml:trace xmlns:inkml="http://www.w3.org/2003/InkML" xml:id="stk19" contextRef="#ctx0" brushRef="#br0">27940 2928 0,'0'71'19,"-35"-1"-12,35-17 10,0 53-6,-18-36-8,18 19-2,0-54 7,0 35-1,0 54 9,35-71 2,18-35 0,-17-18 5,-1-18-18,18-35 2,-18 18 7,36-54 0,-36 37-10,35-1-1,-34-18 1,-1 18 3,-17 0 13,-1 36-5,-17 52 80,0 35-87,0 1-4,-35 0 6,17 70 5,1-53 1,17-35 2,0-36-2</inkml:trace>
    </iact:actionData>
  </iact:action>
  <iact:action type="add" startTime="171862">
    <iact:property name="dataType"/>
    <iact:actionData xml:id="d20">
      <inkml:trace xmlns:inkml="http://www.w3.org/2003/InkML" xml:id="stk20" contextRef="#ctx0" brushRef="#br0">25347 2822 0,'0'-17'73,"-18"17"-59,-17-18 57,-18 0-64,-88-17 12,53-36-7,-88 19 5,-18-37-2,-124-52 8,195 106-14,52 0-4,-17-1-3,35 36 6,-18-35-2,36 35 10,17 0 0,1-18-10,-1 18-4,0 0 12,1 0 34,-1 0-37,-70 36 5,-18-1 2,53 0-3,-17 36-14,34-1 7,1-17 0,-53 71 8,17-18 2,36 0-2,-53 35 5,70-106-10,-17 53-6,-18 36-2,35-72 4,1 19-2,-1-18 11,18-18-2,0 0-11,0 18-3,0-17 13,0-19 4,0 54-16,18-53 15,17 17 4,106 71-3,-53-53-3,106-1-12,-141-34-1,36 17 7,34 18 13,89-35-20,-54-18 17,-34 0-2,35-18 4,-71-35-15,0 36 5,177-107 6,-18 36 1,-142 18 2,-69 52-8,-1 0-9,-17 18-1,-1-17 6,1-1 4,17-17 5,18-36 2,-18-35 0,1 53-6,17-17-7,-36 17-2,1 18 1,17-1 3,-17 19 7,-1-71 12,-17 70-2,18-35-21,-18 35 58,-35 18-46,-36-17-4,18 17 3,36-18-3,-54 0-10</inkml:trace>
    </iact:actionData>
  </iact:action>
  <iact:action type="add" startTime="181819">
    <iact:property name="dataType"/>
    <iact:actionData xml:id="d21">
      <inkml:trace xmlns:inkml="http://www.w3.org/2003/InkML" xml:id="stk21" contextRef="#ctx0" brushRef="#br0">22737 1923 0,'0'53'46,"0"-1"-37,0 1-1,-36 53 0,36-88 0,0 52 23,-17 230-30,-1 141 32,0-194-15,18 18-2,0-54 0,0 1 1,0 35 0,-17-106-1,17-53 1,0 1 0,0-1 0,-36 18 0,36-54-1,0-16-13,0 52 11,0-35 3,0 88-13,0-88 7,0 0-10,0 35 16,0-53-1,0-17 2,0 0 57,18-18-50,17 17-10,18 1-13,88 0 15,142-18 3,-142 0-6,176 0-10,-123 17 6,-53-17-8,0 0 13,142 0 1,34 18-14,-158-18 4,17 0 9,-123 0-4,53 0-8,0 0 1,0 0 6,52 0 7,-34 0 2,-53 0-5,-19 0-9,37 35-1,-19-35-1,18 0 3,-17 0 8,17 18-12,71-18 19,-89 0-11,72 17-8,-37-17 3,54 18 7,53 17-8,-1-17 9,477 70 5,-476-53-3,0-17 0,-54-18-14,-16 0 0,-1 0 17,-71 0-15,89 0 9,-36 0 3,-17 0 2,-35 0 1,-1 18-1,-34-18-3,-19 0-12,1 0 8,0 0 54,-1 0-36,-17-18 7,0 0-24,0 1-4,0-54 7,18-52 1,-18-54 1,18 54 8,-18 17-17,0 35-3,0-17 1,0 18 4,35-160 9,-35-87 5,17 193-16,-17 54-3,0-36 10,0 0 1,0-123-14,0 123 15,0-35-14,-17-53 15,17-53-1,0 35 1,-18 71 0,18-18 3,0 107-8,0-37-7,-17 1 4,17 53-3,0 17 9,0 1 2,-18-19 76,18 1-91,0 0 8,0-1 0,0-16 9,0 16-2,0-17-1,-35 18-2,35 0-10,0 17-2,0 1 8,0-1-6,0 0 12,-36 18 78,1 0-85,-18 0-4,-17 0 18,-142 18-22,71 0 16,-71-1-2,-299 54-13,334-54 4,-105 19 6,-71-36 4,71 0-1,35 17 0,0 1 2,-18 17 1,124-17-3,36-18-13,-54 35-1,53-35 12,-70 0 5,-107 0-17,-52 0 15,-123 0 1,140 0-1,-246 0 1,105 0 0,-70-18 3,370 18-1,36 0-10,52 0-4,-17 0 0,35 0 5,0 0 6</inkml:trace>
    </iact:actionData>
  </iact:action>
  <iact:action type="add" startTime="189489">
    <iact:property name="dataType"/>
    <iact:actionData xml:id="d22">
      <inkml:trace xmlns:inkml="http://www.w3.org/2003/InkML" xml:id="stk22" contextRef="#ctx0" brushRef="#br0">25665 4498 0,'-18'0'19,"-17"0"-2,-1 0-10,36 18-1,-53-1 2,-17 18 0,-18 1-2,35-1 2,0 18 2,-18-18-2,-17 53 17,53-17 5,-71 158-26,88-193 4,18 16-2,0 19 0,0-53 3,0 88 9,124-36-1,105 1-1,71-1 4,-159-70-8,0 18-8,0 17 2,-52-35 3,52 0 8,-53-18 0,0-70-1,18-35 1,-36-1 3,-34 89-9,-1-18-10,0 0 0,-17-17 12,0 34-10,-1-34 13,-17 52 6,0-17-13,0 17-4,0-17 0,0 17 5,0-35 6,-141-35 4,88 35-8,-35 18-7,0 0-1,-53-18 2,-53-35 14,-36 17-19,54 1 14,52 34 1,107 36 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05:48.0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54">
    <iact:property name="dataType"/>
    <iact:actionData xml:id="d0">
      <inkml:trace xmlns:inkml="http://www.w3.org/2003/InkML" xml:id="stk0" contextRef="#ctx0" brushRef="#br0">26970 7743 0,'-18'-17'143,"18"-18"-138,0-1 4,-17 1-1,17-36-3,0 19 7,-18-1-6,-17 0 1,35 17 3,-18-34-3,-17-18 19,17 35 4,-52-88-29,34 70 4,19 18 9,-19-17 4,19 34-1,-1 1-5,18 17-7,-18 1-4,18-1 10</inkml:trace>
    </iact:actionData>
  </iact:action>
  <iact:action type="add" startTime="12271">
    <iact:property name="dataType"/>
    <iact:actionData xml:id="d1">
      <inkml:trace xmlns:inkml="http://www.w3.org/2003/InkML" xml:id="stk1" contextRef="#ctx0" brushRef="#br0">26229 7003 0,'0'-18'31,"0"-17"-26,0-1 1,18-16 8,17 16-3,18-52-6,-18 18-4,0 17 5,18 0 2,-17-18 7,-19 18 1,19 0-12,-19 36 2,-17-1 3,18 18 19,-18 18 75,17 17-92,1 0-3,53 53 8,-1 1 2,-52-54-2,52 35-14,-70-52 4,18-18 2,0 0 23,-18 18 1</inkml:trace>
    </iact:actionData>
  </iact:action>
  <iact:action type="add" startTime="24539">
    <iact:property name="dataType"/>
    <iact:actionData xml:id="d2">
      <inkml:trace xmlns:inkml="http://www.w3.org/2003/InkML" xml:id="stk2" contextRef="#ctx0" brushRef="#br0">22401 12841 0</inkml:trace>
    </iact:actionData>
  </iact:action>
  <iact:action type="add" startTime="25294">
    <iact:property name="dataType"/>
    <iact:actionData xml:id="d3">
      <inkml:trace xmlns:inkml="http://www.w3.org/2003/InkML" xml:id="stk3" contextRef="#ctx0" brushRef="#br0">19262 13511 0</inkml:trace>
    </iact:actionData>
  </iact:action>
  <iact:action type="add" startTime="25740">
    <iact:property name="dataType"/>
    <iact:actionData xml:id="d4">
      <inkml:trace xmlns:inkml="http://www.w3.org/2003/InkML" xml:id="stk4" contextRef="#ctx0" brushRef="#br0">18838 14940 0</inkml:trace>
    </iact:actionData>
  </iact:action>
  <iact:action type="add" startTime="31060">
    <iact:property name="dataType"/>
    <iact:actionData xml:id="d5">
      <inkml:trace xmlns:inkml="http://www.w3.org/2003/InkML" xml:id="stk5" contextRef="#ctx0" brushRef="#br0">21661 13582 0,'17'35'72,"1"0"-65,17 1 1,0 70 24,-35-89-3,106 36-24,-53-53 2,0 0 14,88-17-20,18-36 16,70-71-1,124-70 1,0 18 5,-265 105-13,35-35-4,1 1-3,-18 34 2,-53 36 5,0-36 8,-36 71 1</inkml:trace>
    </iact:actionData>
  </iact:action>
  <iact:action type="add" startTime="33083">
    <iact:property name="dataType"/>
    <iact:actionData xml:id="d6">
      <inkml:trace xmlns:inkml="http://www.w3.org/2003/InkML" xml:id="stk6" contextRef="#ctx0" brushRef="#br0">19650 13917 0,'35'0'115,"0"18"-107,1-1 2,140 1 16,-88-18 4,89 0-27,-89 0-3,-18 0 13,1-18 3,-18-17-14,0 0 14,53-18-14,-54 18 2,19-1 8,17-34 4,-35 17-11,18 18 13,-18-1-8,17-17-6,-17 18-3,35 0 11,-35-36 5,35 36-16</inkml:trace>
    </iact:actionData>
  </iact:action>
  <iact:action type="add" startTime="34544">
    <iact:property name="dataType"/>
    <iact:actionData xml:id="d7">
      <inkml:trace xmlns:inkml="http://www.w3.org/2003/InkML" xml:id="stk7" contextRef="#ctx0" brushRef="#br0">24412 13564 0,'0'18'26,"0"35"-16,18 35 1,52 71 3,-17-18 3,-17 0 0,-19-106-1,36 18-14,-53-35 5,18 0 19,17-18-23,0 0 10,-17 0 7,17 0-5,18 0-3,-18-18-10,18-17 13,18-1-12,-18-17 11,35 36-10,-53-19 0,54-16-1,-37 16 5,1 1 10,-17 17-4,87-70-10,-52 53 4,-54 17-2,1 1-2,35-1 8,-53 0 5</inkml:trace>
    </iact:actionData>
  </iact:action>
  <iact:action type="add" startTime="39372">
    <iact:property name="dataType"/>
    <iact:actionData xml:id="d8">
      <inkml:trace xmlns:inkml="http://www.w3.org/2003/InkML" xml:id="stk8" contextRef="#ctx0" brushRef="#br0">25259 15081 0,'35'-17'63,"18"17"-56,18-18-1,-36 18 3,88 0 23,-70 35 1,-17 18-16,-19 35 3,1-17-11,0-18-5,-18 53 0,17-18 5,1 18 9,-18 35-1,17-35-2,-17-89 0,0 36-10,0 0-2,0-18 1,0 18 6,0 0 3,0 18 2,0 52-13,0-35 14,0-17-13,0 70 17,0-88-10,0-18-5,0 54-2,0-54 1,0 0 3,-17 0 10,17 1-1,0-1-11,0-17 0,0 17 2,0 0 10,-18-17-1,18 17 2,0-17-13,0-1 4,0 1 7,-17 0 1,-36 34 3,17-16-8,-140 34-9,123-52 3,-18 0 4,1-18 6,52 0 4,1 0-4</inkml:trace>
    </iact:actionData>
  </iact:action>
  <iact:action type="add" startTime="68660">
    <iact:property name="dataType"/>
    <iact:actionData xml:id="d9">
      <inkml:trace xmlns:inkml="http://www.w3.org/2003/InkML" xml:id="stk9" contextRef="#ctx0" brushRef="#br0">6279 7020 0,'36'0'118,"-19"0"-103,19 0-12,122 0 29,89 0 2,-194 0-20,0 0-9,-18 0-3,1 0 0,-1 0 10,53 0 5,-17-17-3,17 17 3,71 0 1,52 0-3,19-36 2,-72 36 0,-69 0-2,122 0-12,-158 0 9,53 0-9,17 0 14,1 53-1,-1-53 7,-70 18-15,0-18-5,35 18 1,-35-18 7,36 0 4,-36 17-13,17-17-1,36 0 13,17 18-13,230 17 16,-124-35 0,-35 18 0,-35-1-2,-123-17 3</inkml:trace>
    </iact:actionData>
  </iact:action>
  <iact:action type="add" startTime="115910">
    <iact:property name="dataType"/>
    <iact:actionData xml:id="d10">
      <inkml:trace xmlns:inkml="http://www.w3.org/2003/InkML" xml:id="stk10" contextRef="#ctx0" brushRef="#br0">5027 13864 0,'0'-17'171,"18"17"-104,-1 0-57,1 0-5,70 0 20,-35 0 8,-35 0-18,-1 0-12,1 0 4,0 0 3,-1 0 7,-17-18-1,36 18 1,-1 0 0,0 0-3,-17 0 4,-18-18 74</inkml:trace>
    </iact:actionData>
  </iact:action>
  <iact:action type="add" startTime="124840">
    <iact:property name="dataType"/>
    <iact:actionData xml:id="d11">
      <inkml:trace xmlns:inkml="http://www.w3.org/2003/InkML" xml:id="stk11" contextRef="#ctx0" brushRef="#br0">7691 15416 0,'35'0'93,"53"0"-82,53-35-3,36 35 19,563-53-25,213 53 31,-794 0-12,-124 0-11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08:11.3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424">
    <iact:property name="dataType"/>
    <iact:actionData xml:id="d0">
      <inkml:trace xmlns:inkml="http://www.w3.org/2003/InkML" xml:id="stk0" contextRef="#ctx0" brushRef="#br0">3316 6244 0,'35'0'121,"36"0"-114,-53 0 1,52 0 1,54 0 17,70 0 8,-53 0-16,-88 0 0,88-17-14,-71 17-2,1 0 5,52-18 9,18 18 3,18 0-1,-53 0-4,35 0 3,18 0 1,-53 0-6,-36 0-7,19 18-1,52-18-1,-53 17 5,71 18 10,35-35-1,-36 0-3,-34 0 4,17 0-2,0-17 6,-88 17-13,35-18-5,-35 1 0,18 17 0,17 0 3,71-18 11,123 18-2,-71 0-1,36-18 2,-53 18-1,-88 0-11,71 0 6,70 0 10,-159 0-10,35 0-5,36 0-1,-53 0-1,-36 0 0,72 0 11,-37 0-13,107 0 15,-18 0-1,88 0 2,71 0-3,-88 0 5,-124 0-6,123 0-9,-158 0 1,0 0 5,88 0 3,-18 0 2,-34 0-1,-1 0 6,-88 0-12,-1 0-3,1 0-5,0 0 6,18 0 1,-18 0 10,-18 0-7,18 0-9,0 0-2,35 0 14,-17 0-12,70-17 16,0 17 5,-88 0-16,0 0-3,-36 0 1,19 0 5,-19 0 7</inkml:trace>
    </iact:actionData>
  </iact:action>
  <iact:action type="add" startTime="9050">
    <iact:property name="dataType"/>
    <iact:actionData xml:id="d1">
      <inkml:trace xmlns:inkml="http://www.w3.org/2003/InkML" xml:id="stk1" contextRef="#ctx0" brushRef="#br0">17762 6668 0,'18'0'67,"0"0"-36,-18 88-4,53 0 9,-53-53-21,35 36-10,-18-54 0,1 19 2,0 17 7,-1-36 4,1 1-2,0-18 44,-1 0-34,1 0-14,17 0-9,18 0 13,18-53 0,-1 18 2,1-1 1,-36 19-6,18-36-8,-35 18 0,17-1 16,0 1-18,0 0 10,36-18-11,-36 0-1,36-35 6,-36 70 2,53-53 8,1-17-1,-1 18 1,-18 17 0,54-35-1,-1 17 1,1 0-1,-89 36 0,-17 18-12,-1 17 8,1 0-9</inkml:trace>
    </iact:actionData>
  </iact:action>
  <iact:action type="add" startTime="12359">
    <iact:property name="dataType"/>
    <iact:actionData xml:id="d2">
      <inkml:trace xmlns:inkml="http://www.w3.org/2003/InkML" xml:id="stk2" contextRef="#ctx0" brushRef="#br0">12382 7885 0,'0'-18'16,"0"36"133,18-1-141,-18 1-3,0 0 13,18 17-1,35 35 22,-53-52-28,0 0-6,17-18-2,-17 17 1,0 1 4,18 0 6,17-1 8,-17-17-9,0 35 3,-1-35 0,-17 18 2,18-18 52,17-18-60,0 1-7,71-36 15,0-53-2,35 53-2,36-35 2,-54 17 1,-35 18 1,-70 36-4,17-1-9,-17 18-1,-1-17 1,1 17 3,0-18 8,-18 0-5,35-17-7,-17 35 1,-18-18 4</inkml:trace>
    </iact:actionData>
  </iact:action>
  <iact:action type="add" startTime="15674">
    <iact:property name="dataType"/>
    <iact:actionData xml:id="d3">
      <inkml:trace xmlns:inkml="http://www.w3.org/2003/InkML" xml:id="stk3" contextRef="#ctx0" brushRef="#br0">11871 8749 0,'0'18'36,"18"-1"-32,-1 18 2,1 1 4,0 17 0,17-18-7,71 71 23,-36 17 7,-35-105-16,18-18 0,53 0 6,0-71-10,70-87 3,-52 69 0,-1 1 5,-70 18-13,18 34-4,-18 1-1,-18 0 11,36-36 3,-18 36-4,-1 17-8,1 1-2,-35-1 4,17 0-3,-17 18 14,0-17 4</inkml:trace>
    </iact:actionData>
  </iact:action>
  <iact:action type="add" startTime="17830">
    <iact:property name="dataType"/>
    <iact:actionData xml:id="d4">
      <inkml:trace xmlns:inkml="http://www.w3.org/2003/InkML" xml:id="stk4" contextRef="#ctx0" brushRef="#br0">16492 10019 0,'0'18'141,"0"-1"-133,0 1-1,0 17 3,0-17-2,0-1 0,0 19 4,0-19-7,0 1 4,0 0-2,0 17 18,18-18 7,-18 19-27,0-1 5,0 18 7,0 0 0,0-18 0,35 18 0,-35-35 34,0-1 28,18-17 5,0 0-66,-1 0-15,18 0 14,1-17-1,-19-1-3,19 0-6,-1 1-6,0-1 10,-17 1 5,0 17 4,-1 0-5,1-18-8,-1 0-1,19 1 12,-1-19-1,0 1-1,1 35 1,-1-35 1,0-1-1,18 1 5,-35 35-13,-1-17-8,1-1 3,0 18 9,17-35 3,-18 17 1,1 18 1,-18-18 242,-18 18 737,18-35-950,0 17-45,18 1 7,0-18 8,17 17 18,-17 18-3,-18-18 32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16:04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7672">
    <iact:property name="dataType"/>
    <iact:actionData xml:id="d0">
      <inkml:trace xmlns:inkml="http://www.w3.org/2003/InkML" xml:id="stk0" contextRef="#ctx0" brushRef="#br0">22366 1817 0,'18'0'147,"17"0"-138,0-18 0,18 18 0,247-70 21,123-1 5,-193 53-22,-72 1 4,1 17-3,18-18 3,-72-35-1,54 36 2,-88 17-1,-1-18-1,-52 18 1,0 0-1,-1 0 179</inkml:trace>
    </iact:actionData>
  </iact:action>
  <iact:action type="add" startTime="52843">
    <iact:property name="dataType"/>
    <iact:actionData xml:id="d1">
      <inkml:trace xmlns:inkml="http://www.w3.org/2003/InkML" xml:id="stk1" contextRef="#ctx0" brushRef="#br0">24571 5592 0,'-18'-18'87,"-17"0"-77,0 1-3,-18-19 1,18 19 1,-18-1-2,-18-35 4,-35 18-3,-17-18 0,35 18 1,-36-18 18,-317-71-25,71 54 31,140 70-13,125 35-9,-19-17-9,-52 52-1,-18 1 7,70-36 14,18 18-21,-299 176 16,299-158-2,53-36-14,0 36 19,18-18-4,-1-1 1,36-34-1,0 0-13,0 17 5,0 0 0,0 1 4,36 87 5,34-52 0,71 17-1,89-18 1,105 1 0,176-36-1,1-35 1,-18 0 1,-177 0-3,230-70-14,-406 34 6,-17 1 2,-18-53 7,-54 17 1,-16-52-1,-19 17 1,-17-35-1,0 17 3,0 89-4,0-106-14,0 88 6</inkml:trace>
    </iact:actionData>
  </iact:action>
  <iact:action type="add" startTime="58214">
    <iact:property name="dataType"/>
    <iact:actionData xml:id="d2">
      <inkml:trace xmlns:inkml="http://www.w3.org/2003/InkML" xml:id="stk2" contextRef="#ctx0" brushRef="#br0">26053 13794 0,'-18'-18'34,"-17"0"-19,-1 18-8,1-17 4,0 17-6,-36-18 3,36 0 0,-141-70 23,123 71-1,-194-54-29,194 53 7,-35 1 0,-53-19 9,52 19 6,19 17-13,17 0-8,-18 0 2,18 0 8,-35 0 6,35 17-5,18-17-10,-35 53-3,17-35 8,17 0 16,-52 17-21,18 18 16,-19 0-7,36 17 6,-17 1-3,17-1 2,0 1 1,35-53-3,-17 52-13,17-35 11,18 1-12,-17 52 18,-1-53-6,18 18-12,-17 35 16,17 36-1,0 17 0,0-18 3,17 54-2,1-107-1,17 71-14,-17-88 3,17 18 4,18-1 8,53-34 2,17-36 2,-70 0-12,18 0-6,17 0 1,0 0 10,-17-18-1,17 0-9,53-34 5,-35 34-3,53-17 9,-18-18 1,-18 17 5,-52-16-7,-36-1 1,0 17 5,1 1-3,16-36-12,-34 36-3,0 0 7,17-106 8,18 0 1,-35-18 1,-18 106-10,0-35-8,17 17 2,-17-17 11,0-71 1,-17 1 2,-36 69 0,17 19-12,1 17 6,-53-35-9,70 70 4,18 0 11,-17 1-9,-1 17 9,0 0 1,1 0 2,-1 0-4</inkml:trace>
    </iact:actionData>
  </iact:action>
  <iact:action type="add" startTime="60452">
    <iact:property name="dataType"/>
    <iact:actionData xml:id="d3">
      <inkml:trace xmlns:inkml="http://www.w3.org/2003/InkML" xml:id="stk3" contextRef="#ctx0" brushRef="#br0">31485 935 0,'-17'0'50,"-36"0"-42,-18-18-1,18-17 12,-17 17-11,-1-17-2,1 17-4,-54-17 2,-34 0 4,-125-18 8,19 18 1,105 35-2,18 0 2,53 0 0,-36 0-1,71 0-11,0 17 9,0 1 1,-70 35-12,35 0 10,52-18-12,-87 36 15,0 34 1,52 1-1,-70 35 1,17 18-1,19-18 4,-1 18-8,35-36-10,1-52 0,-1 52 4,1 1 17,-1-36-22,0 0 15,-34 124-15,34-106 4,18 0 8,-53 176 4,18-18-1,-18 107 0,53-142 0,36-35 3,17-141-4,0 71-14,0-71 13,17 35-13,71 53 17,18 0-2,88 35 1,18-35-1,-18-70 1,388 0 2,-141-36-4,141-35 2,-141-18 0,-370 18-13,123-53 7,-35 36 7,-36-54 1,-52 18-6,34-35-10,-34 35 0,-53 18 2,70-53 5,106-106 4,-18 17 5,1 1-4,-89 52 2,0-87-1,0-19 3,-70 89-7,35-88-8,-36 88-2,19-18 6,-19 18-3,19 17 12,-36-87-4,0 105-11,0 35-2,0-34 4,0 52 8,0-88 4,-18 70 1,0 18 2,-35-17 0,18 52-8,17 18-10</inkml:trace>
    </iact:actionData>
  </iact:action>
  <iact:action type="add" startTime="62206">
    <iact:property name="dataType"/>
    <iact:actionData xml:id="d4">
      <inkml:trace xmlns:inkml="http://www.w3.org/2003/InkML" xml:id="stk4" contextRef="#ctx0" brushRef="#br0">18521 9049 0,'0'-18'4,"0"36"-3,0-54 7,0 19 4,0-18 4,0 17-1,0-17 5,0-1-9,0 1-8,-18 17 1,-17-34 3,0-1-1,-36-36 9,1 54-1,17-35-11,-106-36-3,71 18 8,17 35 1,-193-88 8,52 70-1,18 36 7,123 35-16,-17-18-2,18 18-2,-19 0 7,-52 0 9,-88 141-2,17 18 1,-17 0-4,53 35 8,70-106-13,53-18-6,0 19 1,-18-1 8,-34 88 7,87-88-3,-70 89-13,35-54 2,35-52 3,-35 193 10,18-34-3,0 140 3,-1-52-15,36 17 9,0 194 9,0-247-11,0-105-7,0 140-1,0-105 5,0 70 1,0 212 8,0-283 0,0 1-1,0 0-14,0 211 7,0-246-1,53 405 10,-35-124 0,17-105 1,0-53-1,1-88-1,52 105 2,-70-229-1,-1-52-3,54 87-12,-18-88 4,-18 1 4,53-19 6,0-17 1,36 0-2,-36 0 1,194-17 1,159 17 2,-53 35-3,-88-18 0,-141-17 0,17-70 1,36-89 2,-53 0-1,-106 89-6,17-89-7,-17 71-3,-35 17 2,-1 1 4,54-212 11,17-18-4,-53 35 1,18-35 4,-35 177-9,-18 52-9,35-17 0,-35-18 12,18-158 3,-1 17 0,19 0-1,-36-247-14,0 247 4,0 35 4,0-493 7,-36 246-1,1-141 2,0 71-2,17 124 3,-17 193-7,35 35-9,-53-158 3,53 159 6,-53-124 1,18 106 5,-36-106-3,18 106 6,53 106-9,-17 35-11,-1 0 1,1 18 16,17 0-4,-18-18-11,0 35 2,18 0 9,-17 18-2,17-17 3</inkml:trace>
    </iact:actionData>
  </iact:action>
  <iact:action type="add" startTime="64147">
    <iact:property name="dataType"/>
    <iact:actionData xml:id="d5">
      <inkml:trace xmlns:inkml="http://www.w3.org/2003/InkML" xml:id="stk5" contextRef="#ctx0" brushRef="#br0">12506 12330 0,'0'-18'6,"18"53"46,-1 142-41,-17-1-1,53 283 6,-18 140 1,-35-211 6,0-194-10,0-105 4,0-72-1,-17-52 21,17-124-22,0 36 1,17-18-3,19 17-9,-1-70 1,-35 88 5,18-35 6,-1 18 0,-17-1 2,36-17-3,-1 0 1,0-18 0,0 89 1,18-36 1,-17 88-2,-1-70-15,-17 88 69,17 35-60,35 71-5,-52-18 9,123 230 3,-35-36-2,-18-123 3,-53-71-2,18-17 1,-35-54-1,0-17 2,-1-17 1,71-89-1,1-18 3,-36 71-14,-18 0-4,35-35 2,-34 18 6,69-71 4,-16-1 7,-54 54-12,0 35-5,1 18-2,-19-18 4,1 53 13,-1-17-18,-17-1 15,18 36 129,-18 34-130,0-16-15,18 70 16,-18-36-12,0-17 6,53 176 7,-53-52-1,35 228 1,-35-228-1,35-36 0,-17-71 3,-18-87 47,53-54-61</inkml:trace>
    </iact:actionData>
  </iact:action>
  <iact:action type="add" startTime="66414">
    <iact:property name="dataType"/>
    <iact:actionData xml:id="d6">
      <inkml:trace xmlns:inkml="http://www.w3.org/2003/InkML" xml:id="stk6" contextRef="#ctx0" brushRef="#br0">32226 4604 0,'0'35'9,"0"36"-4,0 17-3,-17 18 2,-19 17 5,36 18 6,-17 18 0,17 88 3,0-177-2,-18-52 2</inkml:trace>
    </iact:actionData>
  </iact:action>
  <iact:action type="add" startTime="66965">
    <iact:property name="dataType"/>
    <iact:actionData xml:id="d7">
      <inkml:trace xmlns:inkml="http://www.w3.org/2003/InkML" xml:id="stk7" contextRef="#ctx0" brushRef="#br0">32491 4957 0,'0'35'46,"0"0"-29,-35 18-5,-1 88-9,-17-106 2,36 54 6,-19 16 5,19 37 2,17-54-3,-18 18 6,18-71-7,0 35 3,0-17-13,18 0 0,-1-18 3,36 1 12,36 34-3,34-70 4,-105 0-10,52 0-9,-17 0 2,0-35 13,18 0-3,-1-1-11,1 1-1,-18-18 12,17 18 3,-35-18-15,54-35 17,-72 70-1,1 1-1,-18-1 2,0-17-1,0-36 5,0 54-11,0-19-7,0-34-2,0 52 1,0-52 5,0-1 9,-35 0 1,-18 18-4,-53-17 2,-53 17 1,89 18-1,52 35 18</inkml:trace>
    </iact:actionData>
  </iact:action>
  <iact:action type="add" startTime="70284">
    <iact:property name="dataType"/>
    <iact:actionData xml:id="d8">
      <inkml:trace xmlns:inkml="http://www.w3.org/2003/InkML" xml:id="stk8" contextRef="#ctx0" brushRef="#br0">27252 529 0,'0'-17'4,"0"-1"2,0-17 1,0 17-1,0 0 0,0-17 2,-18 0 0,18 17 3,-17 1-5,-1-19 3,-17 19-3,0-1 2,-1 0 0,-264-52 25,159 17-6,-547-53-23,459 106-2,17 0 2,-34 0 5,-195 0 10,88 0-6,-159 0 3,195 0-1,-142 0 2,1 53-1,87 35 2,36 18-1,-71 0 18,-88 17-32,159-17 10,106-35 10,141-36-21,17 18 2,18-18 4,-17 0 7,34 36-1,-16-36-10,16 18-2,-34 35 6,-1 1 9,-17 16-15,35-69 14,-106 140-15,106-105 6,-17 17 2,-1 35 6,36-70 4,-36 53-1,19 0 0,34-18-5,0-35-10,1 17 0,-36 72 1,35-37 6,18 1 4,-35 18 2,17 158-14,0-53 13,18-52-14,-35 175 14,35 178 6,0-319-5,0 107-12,0 387 1,18-528 3,-18 175 9,17 89-4,-17-70-10,36 17 0,-1 53 4,-17-159 12,52 582-17,18-176 14,-52-229 1,-19 105-1,-17-211 1,53-18 3,-53-158-4,53 52-10,-53-88-3,18 18 1,-1-18 4,-17 71 2,36 17 7,-36 53 0,0 36 1,17 17 0,19-229-2,-36 52-1,17-52-11,1 0 6,-18-18-9,18 53 16,-1-17-1,-17 17 0,18 18 2,-1 35 0,19-36 5,-19-69-16,1-1-2,-18-18-2,18 19 0,-18-19 6,35 107 9,35 52-1,19 35-4,-19 1 5,-17-89-3,0-34 2,-18-37 0,18-16 2,-17-54-7,16 53-10,19-53 12,-18 36-13,159 70 16,70-18 0,-106-52 5,-17 0-21,-53-54 6,-36 1 1,54 17 6,-1-35 2,124 0-14,-176 0 5,123-18 8,-18 18-7,-17-17-5,17-36 6,-52 35-2,211-70 10,-70 0 5,-177 35-14,35 18-3,1-53-4,-36 52 4,0-34 5,0-1 8,53-52-7,53-89-8,-158 159-2,140-123 12,18 17-11,106-176 14,-53-89 1,35 1 1,-53 17 1,-70-17-6,0 88-9,-36-35-1,-52 158 5,246-652 12,-140 299-6,-1-52-11,-158 440 2,52-122 4,-17-195 10,-35 0-5,17-35 3,-35-195-1,0 231 4,0 246-4,0-406-13,0 477 4,0-142-1,0-141 11,0-123-12,0 335 6,-17-458 7,17 105 1,0 283-5,0-213-11,0 248 2,0-106 3,0 318 9,0-213-3,-18-69-12,18 299 6,0-53-2,-18-18 11,18 89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17:35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339">
    <iact:property name="dataType"/>
    <iact:actionData xml:id="d0">
      <inkml:trace xmlns:inkml="http://www.w3.org/2003/InkML" xml:id="stk0" contextRef="#ctx0" brushRef="#br0">24571 4921 0,'-35'0'43,"-18"-17"-36,-18-1-1,54 18 4,-19 0-3,-34 0 2,-1 0 23,-105-18-30,-54 1 31,125 17-14,52 0-7,-35 0-7,17 17-1,-17 36-2,0-17 6,-89 52 9,-70 88-1,18 36 0,35-36 1,141-105-14,-18 17 10,-17 71 5,35-54-4,18 90-12,17-107 14,18-18-15,0 71 14,0 1 3,18-37-1,53 36-1,34 36 0,89 140 4,-88-176 0,-17-52-8,-37-36 2,160 70-10,-88-70 2,-1-35 2,53-18 10,18-53-3,0-88 3,-70 17 1,-89 71-8,36-35-6,-36 0-3,18 35 3,0-71 4,35-17 9,-17 0 1,-36 53-9,18 0-7,-18 35 1,-35 18 8,35-89 6,-17 71-2,-18-35-12,0 53 1,0-53 2,0-36 10,0 18-2,-35-17 5,17 70-16,1 18 5,-54-89 9,0 1-5</inkml:trace>
    </iact:actionData>
  </iact:action>
  <iact:action type="add" startTime="35015">
    <iact:property name="dataType"/>
    <iact:actionData xml:id="d1">
      <inkml:trace xmlns:inkml="http://www.w3.org/2003/InkML" xml:id="stk1" contextRef="#ctx0" brushRef="#br0">25506 2187 0,'0'88'4,"0"71"0,17-35 10,1 52-9,70 53 0,-35-88 2,0-17 2,-18-71-3,1 35 4,17-17-4,-53-54 17,0-34 52,0-54-59,0 18-14,0 0 17,0-53-16,0 36 1,0-1 20,0-70-22,0 35 15,0 18 2,0 18-8,0 17-9,0 0 1,35 0 8,88-141 7,160 0-1,-107 70-1,159-17 1,-264 124-1,-54 17 8,1 35-14,-18 53 8,18 35-4,-18-34 3,-106 105-1,35-88 2,-17-71-2,17 0-15,54-35 5,-1 0 3,1 0 9,-1-18-2,18-34 9,0 16-21,0 1-1,0 17 1,18 1 13,17-36 1,0 35-7,53 18-7,-52-18-1,52 18 1,71 18 2,52 70 10,-105-17 0,-18 35 1,-70-36 2,-18 1-2,0-18 2,-88 53-15,17-71 0,-35 18 3,-123-18 9,0-17 1,-124-18 1,124 0-3,140-36 2,89 19 0,-17 17-3</inkml:trace>
    </iact:actionData>
  </iact:action>
  <iact:action type="add" startTime="36424">
    <iact:property name="dataType"/>
    <iact:actionData xml:id="d2">
      <inkml:trace xmlns:inkml="http://www.w3.org/2003/InkML" xml:id="stk2" contextRef="#ctx0" brushRef="#br0">27534 2152 0,'18'0'44,"52"-35"-32,19 17-10,140-35 15,0-17 2,1 34 0,-160 36-5,-70 18 164,-35 17-171,0 36 9,-1-18-5,1-18-9,-18 53-1,0 0 13,18 36-13,-18-36 15,35 35 2,18-34 1,0-19 2,18-34-12,35 16-6,-18 19 2,1-36 7,34 18 1,-35-18-9,1 36-2,-19-36 1,-17 1 6,0 34 7,0-17 1,-17 18 0,-36-36 1,-35-18 2,35-17-7,-194 0-9,88-17 1,53-18 6</inkml:trace>
    </iact:actionData>
  </iact:action>
  <iact:action type="add" startTime="37442">
    <iact:property name="dataType"/>
    <iact:actionData xml:id="d3">
      <inkml:trace xmlns:inkml="http://www.w3.org/2003/InkML" xml:id="stk3" contextRef="#ctx0" brushRef="#br0">28522 2381 0,'18'0'3,"-36"0"-2,36-17 6,-1-1 7,36 18 2,0-53 0,35 53 2,-17-53 0,-18 35-6,-18 18-10,0-17 1,1 17 10,70-18 4,-54 18-2,1 0-13,53 0-1,-53 0 7,35 0 4,18 0-2</inkml:trace>
    </iact:actionData>
  </iact:action>
  <iact:action type="add" startTime="37948">
    <iact:property name="dataType"/>
    <iact:actionData xml:id="d4">
      <inkml:trace xmlns:inkml="http://www.w3.org/2003/InkML" xml:id="stk4" contextRef="#ctx0" brushRef="#br0">28945 2240 0,'-17'53'21,"17"18"7,0 70-26,0-71 12,17 18-12,-17-17-1,18 0 6,-18-1 1,18 18 8,-1 18 1,-17-71 0,0-17 0</inkml:trace>
    </iact:actionData>
  </iact:action>
  <iact:action type="add" startTime="43264">
    <iact:property name="dataType"/>
    <iact:actionData xml:id="d5">
      <inkml:trace xmlns:inkml="http://www.w3.org/2003/InkML" xml:id="stk5" contextRef="#ctx0" brushRef="#br0">23954 11571 0,'0'35'236,"17"1"-227,-17-1-1,0 0-3,0 18 3,18 18-2,-18-54 2,0 36 0,0 18 0,18-18 24,-18 141-31,17 194 39,-17-282-39,35 70 10,-35-123 3,0 88 6,18 459-18,-18-230 16,0-17-4,0-141 3,0-18-2,0-36 5,0-105-10,0-17-7,0-19 1,0 1 11,0 0-3,18-89 67,-18-17-72,17 17-2</inkml:trace>
    </iact:actionData>
  </iact:action>
  <iact:action type="add" startTime="44557">
    <iact:property name="dataType"/>
    <iact:actionData xml:id="d6">
      <inkml:trace xmlns:inkml="http://www.w3.org/2003/InkML" xml:id="stk6" contextRef="#ctx0" brushRef="#br0">23865 11553 0,'18'-17'73,"53"17"-71,246-53 14,-105 53-3,-1-18 2,72 18-14,-36 0 6,-71 0 8,18 0-6,-53-35-6,0 35 1,18-18 7,158-35 5,89 1 1,18-1 1,-230 35-3,88 18-13,-71 0 3,-69 0 7,210 0 5,213 0-1,105 71 0,-211-71 5,-318 0-10,-71 0-7,1 0-2,-36 0 1,0 0 5,1 0 10,-1 0-3,36-18 1,-1-17 1,-17 17 0,-18 18 2,-17 0-5,0 0-11,-1 0 64,1 53-52,0 17-11,17 1 1,-35 0 5,17 17 5,-17 35-14,18-52 7,-18 35 1,0-53 9,0 17-2,0 89-13,0-53 2,0-18 16,0 106-19,-18 265 14,1 34 0,-18-69 1,17 34-1,-17-228 3,17-142-6,18-35-11,-18 0-1,18-18 5,0 0 2,0-17 9,-17-1 6,17 1-13,-18 0 13,0-18-11,-140 88 5,17-35-3,-18 17-12,-123 19-1,123-36 7,-106 70 1,-176 36 8,106-18-2,106-106 3,-71 0-1,124-35 1,87 0-6,36 0-10,1 0 1,34 0 3,-17 0 3,-1 0 9,19 0-16,-1 0 1,-17-17 14,-1 17-4,1-35-4</inkml:trace>
    </iact:actionData>
  </iact:action>
  <iact:action type="add" startTime="54387">
    <iact:property name="dataType"/>
    <iact:actionData xml:id="d7">
      <inkml:trace xmlns:inkml="http://www.w3.org/2003/InkML" xml:id="stk7" contextRef="#ctx0" brushRef="#br0">23442 5962 0,'-35'-35'108,"0"-18"-100,-36-35-3,18 35 8,-17-53-12,17 71 8,-36-18 0,-16-18 1,16 18-5,-34-17 2,-1-1 3,-52-17 18,-194-18-26,176 53 30,-336-53-30,425 89 12,52 17-12,-71-18 13,107 18 2,-1 0 16</inkml:trace>
    </iact:actionData>
  </iact:action>
  <iact:action type="add" startTime="55275">
    <iact:property name="dataType"/>
    <iact:actionData xml:id="d8">
      <inkml:trace xmlns:inkml="http://www.w3.org/2003/InkML" xml:id="stk8" contextRef="#ctx0" brushRef="#br0">21167 4674 0,'-18'0'61,"-35"18"-56,18 0 6,-53 52 6,-1-35 7,54 1-18,35-19-4,-35 1 1,17-18 14,1 35-3,17-17 35,0 0-30,0-1-15,0 18 7,35 1-6,-17-1 8,70 18 2,-18 0-14,-34-18 8,-1-17 8,-35-1-9,17-17 9</inkml:trace>
    </iact:actionData>
  </iact:action>
  <iact:action type="add" startTime="56317">
    <iact:property name="dataType"/>
    <iact:actionData xml:id="d9">
      <inkml:trace xmlns:inkml="http://www.w3.org/2003/InkML" xml:id="stk9" contextRef="#ctx0" brushRef="#br0">21272 4621 0,'18'18'64,"-18"70"-61,0 89 14,0 52 1,0-88-2,0-53 0,0-70 0</inkml:trace>
    </iact:actionData>
  </iact:action>
  <iact:action type="add" startTime="58545">
    <iact:property name="dataType"/>
    <iact:actionData xml:id="d10">
      <inkml:trace xmlns:inkml="http://www.w3.org/2003/InkML" xml:id="stk10" contextRef="#ctx0" brushRef="#br0">13776 14764 0,'18'0'77,"-18"17"-62,0 36-11,0 106 20,0 106 10,0-177-16,0-35-4,0 88-11,0-71 2,0-17 6,0 141 3,0-88 4,0-18-2,0-35 4,0-35 58,53-18-53,52 0-17,-52 0 1,35 0 1,159-35 7,18 17-1,88-35 3,-265 35-7,88 1-9,36 17-3,-53-35 8,-106 35 0,194 0 8,-89 0 1,-105 0-1</inkml:trace>
    </iact:actionData>
  </iact:action>
  <iact:action type="add" startTime="59734">
    <iact:property name="dataType"/>
    <iact:actionData xml:id="d11">
      <inkml:trace xmlns:inkml="http://www.w3.org/2003/InkML" xml:id="stk11" contextRef="#ctx0" brushRef="#br0">14076 14887 0,'0'-17'48,"53"-19"58,70 19-100,-17-1 1,106-17 7,193 17 3,19 18-1,-107-35-1,18 35 1,-229 0 1,-71-18-1,18 18-13,-35 0 70,-18 18-35,18-18-27,-18 17-3,0 1 10,0 70 0,0-35 1,0 35-2,0 1-6,0-19-7,0-17-2,0 35 8,0-35-8,0-18 15,0 36-3,0 17-13,0-52 0,-18 16 14,18-16-14,-18 17 18,1-18-4,17-17 4,-36-1 255,-16 1-268,-107 17 0,-88-17 9,53 17-2,88-17-9,-159-18 10,213 0-12,34 0 11</inkml:trace>
    </iact:actionData>
  </iact:action>
  <iact:action type="add" startTime="65820">
    <iact:property name="dataType"/>
    <iact:actionData xml:id="d12">
      <inkml:trace xmlns:inkml="http://www.w3.org/2003/InkML" xml:id="stk12" contextRef="#ctx0" brushRef="#br0">13935 14993 0,'35'0'224,"36"0"-217,34 0 1,-34 0 0,0 0 3,-1 0-2,-17 0-5,18 0 3,-54 0 2,18 0-2,18 0 18,36 0 11,-1-35-17,-53 35-7,18-18-8,0 18-2,0-18 9,17 18-9,-34 0 16,34-17-2,-17-1 0,-18 18 1,36-17 0,-1-1 3,-34 0-9,-1 18-8,0 0 0,1-17 0,-1 17 7,0-18 7,0 18 0,18-18-4,-17 18 5,-1 0-2,0 0 2,-17 0-3,-18-17-13,17 17 194,-17 35-178,0 0-17,18 36 15,-18-1 2,0 89-1,0 0 0,0-71-1,0 0-15,0-17 4,0-18 5,0-18 6,0 0 4,0-17-5,0 0 3,0-1 3,0 1-11,0 35-9,-18-18 6,1-17 3,-18-1 6,-1-17 2,1 18 0,-71 17-1,36 18-1,-1-18-4,-52 1-8,34 17-3,-34 0 5,17-36 16,18 1-20,53-1 13,-1-17-13,19 0-2,17 18 7</inkml:trace>
    </iact:actionData>
  </iact:action>
  <iact:action type="add" startTime="67883">
    <iact:property name="dataType"/>
    <iact:actionData xml:id="d13">
      <inkml:trace xmlns:inkml="http://www.w3.org/2003/InkML" xml:id="stk13" contextRef="#ctx0" brushRef="#br0">14093 15381 0,'0'71'1,"0"-1"-1,0 1 5,-17 35 12,17-71-1,0-17 6</inkml:trace>
    </iact:actionData>
  </iact:action>
  <iact:action type="add" startTime="69083">
    <iact:property name="dataType"/>
    <iact:actionData xml:id="d14">
      <inkml:trace xmlns:inkml="http://www.w3.org/2003/InkML" xml:id="stk14" contextRef="#ctx0" brushRef="#br0">14146 15399 0,'-17'0'214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18:51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9000">
    <iact:property name="dataType"/>
    <iact:actionData xml:id="d0">
      <inkml:trace xmlns:inkml="http://www.w3.org/2003/InkML" xml:id="stk0" contextRef="#ctx0" brushRef="#br0">14393 6332 0,'36'0'85,"34"0"-80,18 0 4,1 0-2,369 0 27,-352 0-5,688 89-26,-565-37 2,-123-52 4,247 53 8,-53-35-3,-1 0 2,-175-18 0,17 0 0,0 0 1,-35 0 3,-71 17-2,0-17-14</inkml:trace>
    </iact:actionData>
  </iact:action>
  <iact:action type="add" startTime="46638">
    <iact:property name="dataType"/>
    <iact:actionData xml:id="d1">
      <inkml:trace xmlns:inkml="http://www.w3.org/2003/InkML" xml:id="stk1" contextRef="#ctx0" brushRef="#br0">29281 9296 0,'-18'0'86,"18"-18"-80,-18 0 11,1 1 11,-1-1-16,-17-70 25,35 70-27,0-17-6,-18 35 0,18-18 6,-18 1 8,18-1 0</inkml:trace>
    </iact:actionData>
  </iact:action>
  <iact:action type="add" startTime="53552">
    <iact:property name="dataType"/>
    <iact:actionData xml:id="d2">
      <inkml:trace xmlns:inkml="http://www.w3.org/2003/InkML" xml:id="stk2" contextRef="#ctx0" brushRef="#br0">30903 9631 0,'-17'0'122,"-36"0"-114,0-18-1,-159 18 21,-158 0 4,193 0-16,72 0 0,69 0-1,19 18-11,-19-18-1,36 17 1,-35-17 18,-71 71-20,18-18 14,-18 17 2,18 1-2,17 0 3,36-54-5,-18 19-13,18-19 0,0 1 7,35-1-1,-18 19 9,0-19 0,1-17 6,17 18-11,0 0 7,-18 17-2,18 0 1,-17-17 0,-1 17-3,18-17-11,0 17-2,0-17 7,0-1 0,0 19 9,0-19 0,0 54 3,35-36-9,-17 0-7,35 1-2,-53-19 3,53 36 4,-18-35 7,53 52 0,124 19-15,-124-54 6,35 18 2,71 17 6,-35-52 2,-18 0 0,18-18 0,-35 0 0,-54-18 0,-35 0-3,18-17-10,-17 17 0,-1-17-3,0 17 6,18-34 12,35-37-2,-17 54-1,-54 0 1,19-18-13,-1 35 8,-17-17-10,-1 0 1,1-1 8,0 19-8,-1-1 13,1-35-2,-1 0-11,-17 18 3,18 17 3,0-52 9,-18-1-2,17 18 1,-17-17-1,0 52 2,0-17-5,0 17-10,0-17 5,0 17 7,0 1 42,0-1-51,0 0 7,0-35 4,-53 18 0,36 18-3,-1-19-11,-17 19 6,17-19-3,-52 1 11,-18 17-1,-18-17 1,18 18 0,-54-1-1,37 18 2,52 0-3,0 0-13,35 0 5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1-02-15T01:20:14.2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083">
    <iact:property name="dataType"/>
    <iact:actionData xml:id="d0">
      <inkml:trace xmlns:inkml="http://www.w3.org/2003/InkML" xml:id="stk0" contextRef="#ctx0" brushRef="#br0">26882 11307 0,'17'0'60,"54"0"-53,35 0 0,105 0-1,36-36 1,-35 36 1,141 0 27,758 0-34,-17 18 38,-847 0-28,-159 17-6,18-35-2,-53 0 0,-36 0 3,1 0 11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 smtClean="0"/>
              <a:t>Departemen</a:t>
            </a:r>
            <a:r>
              <a:rPr lang="en-US" dirty="0" smtClean="0"/>
              <a:t> </a:t>
            </a:r>
            <a:r>
              <a:rPr lang="en-US" dirty="0" err="1" smtClean="0"/>
              <a:t>Ilmu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r>
              <a:rPr lang="en-US" dirty="0" smtClean="0"/>
              <a:t>/</a:t>
            </a:r>
            <a:r>
              <a:rPr lang="en-US" dirty="0" err="1" smtClean="0"/>
              <a:t>Informatika</a:t>
            </a:r>
            <a:endParaRPr lang="en-US" dirty="0" smtClean="0"/>
          </a:p>
          <a:p>
            <a:r>
              <a:rPr lang="en-US" dirty="0" smtClean="0"/>
              <a:t>UNDIP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004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74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9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7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8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50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9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70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54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Departemen Ilmu Komputer/Informatika</a:t>
            </a:r>
          </a:p>
          <a:p>
            <a:r>
              <a:rPr lang="en-US" smtClean="0"/>
              <a:t>UNDIP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0412" y="207734"/>
            <a:ext cx="781331" cy="91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86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4DC11-DCE8-415F-8F40-C8701EB30FD2}" type="datetimeFigureOut">
              <a:rPr lang="en-US" smtClean="0"/>
              <a:t>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DFE63-3711-4ADF-ADA5-7AF96594AC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360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microsoft.com/office/2011/relationships/inkAction" Target="../ink/inkAction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microsoft.com/office/2011/relationships/inkAction" Target="../ink/inkAction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microsoft.com/office/2011/relationships/inkAction" Target="../ink/inkAction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11/relationships/inkAction" Target="../ink/inkAction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4.png"/><Relationship Id="rId5" Type="http://schemas.microsoft.com/office/2011/relationships/inkAction" Target="../ink/inkAction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6.png"/><Relationship Id="rId5" Type="http://schemas.microsoft.com/office/2011/relationships/inkAction" Target="../ink/inkAction8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8.png"/><Relationship Id="rId5" Type="http://schemas.microsoft.com/office/2011/relationships/inkAction" Target="../ink/inkAction9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0.png"/><Relationship Id="rId5" Type="http://schemas.microsoft.com/office/2011/relationships/inkAction" Target="../ink/inkAction10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2.png"/><Relationship Id="rId5" Type="http://schemas.microsoft.com/office/2011/relationships/inkAction" Target="../ink/inkAction1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4.png"/><Relationship Id="rId5" Type="http://schemas.microsoft.com/office/2011/relationships/inkAction" Target="../ink/inkAction1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6.png"/><Relationship Id="rId5" Type="http://schemas.microsoft.com/office/2011/relationships/inkAction" Target="../ink/inkAction13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8.png"/><Relationship Id="rId5" Type="http://schemas.microsoft.com/office/2011/relationships/inkAction" Target="../ink/inkAction14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30.png"/><Relationship Id="rId5" Type="http://schemas.microsoft.com/office/2011/relationships/inkAction" Target="../ink/inkAction15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audio" Target="../media/media31.m4a"/><Relationship Id="rId7" Type="http://schemas.microsoft.com/office/2011/relationships/inkAction" Target="../ink/inkAction16.xml"/><Relationship Id="rId2" Type="http://schemas.microsoft.com/office/2007/relationships/media" Target="../media/media31.m4a"/><Relationship Id="rId1" Type="http://schemas.openxmlformats.org/officeDocument/2006/relationships/tags" Target="../tags/tag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Semester </a:t>
            </a:r>
            <a:r>
              <a:rPr lang="en-US" dirty="0" err="1" smtClean="0"/>
              <a:t>Gasal</a:t>
            </a:r>
            <a:r>
              <a:rPr lang="en-US" dirty="0" smtClean="0"/>
              <a:t> 2020/2021</a:t>
            </a:r>
          </a:p>
          <a:p>
            <a:r>
              <a:rPr lang="en-US" dirty="0" err="1" smtClean="0"/>
              <a:t>Rismiyati</a:t>
            </a:r>
            <a:r>
              <a:rPr lang="en-US" dirty="0" smtClean="0"/>
              <a:t> </a:t>
            </a:r>
            <a:r>
              <a:rPr lang="en-US" dirty="0" err="1" smtClean="0"/>
              <a:t>B.Eng</a:t>
            </a:r>
            <a:r>
              <a:rPr lang="en-US" dirty="0" smtClean="0"/>
              <a:t>, M.Cs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3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4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computer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Data processing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Data storage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Data movement</a:t>
            </a:r>
          </a:p>
          <a:p>
            <a:pPr lvl="2"/>
            <a:r>
              <a:rPr lang="en-US" dirty="0" smtClean="0"/>
              <a:t>The computer’s operating environment consists of devices that serve as either sources or destinations of data. </a:t>
            </a:r>
            <a:endParaRPr lang="en-US" dirty="0" smtClean="0"/>
          </a:p>
          <a:p>
            <a:pPr lvl="2"/>
            <a:r>
              <a:rPr lang="en-US" dirty="0" smtClean="0"/>
              <a:t>When </a:t>
            </a:r>
            <a:r>
              <a:rPr lang="en-US" dirty="0" smtClean="0"/>
              <a:t>data are received from or delivered to a device that is directly connected to the computer, the process is known as  input–  output (I/O), and the device is referred to as a peripheral. </a:t>
            </a:r>
            <a:endParaRPr lang="en-US" dirty="0" smtClean="0"/>
          </a:p>
          <a:p>
            <a:pPr lvl="2"/>
            <a:r>
              <a:rPr lang="en-US" dirty="0" smtClean="0"/>
              <a:t>When </a:t>
            </a:r>
            <a:r>
              <a:rPr lang="en-US" dirty="0" smtClean="0"/>
              <a:t>data are moved over longer distances, to or from a remote device, the process is known as data communications.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Control</a:t>
            </a:r>
          </a:p>
          <a:p>
            <a:pPr lvl="2"/>
            <a:r>
              <a:rPr lang="en-US" dirty="0" smtClean="0"/>
              <a:t>control unit manages the computer’s resources and orchestrates the performance of its functional parts in response to instructions.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8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261"/>
    </mc:Choice>
    <mc:Fallback>
      <p:transition spd="slow" advTm="174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35550" y="141008"/>
            <a:ext cx="5955537" cy="62060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0965" y="1613647"/>
            <a:ext cx="637390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CPU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Controls the operation of the computer and performs its data processing functions; often simply referred to as processor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Main Memory: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Stores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I/O: Moves data between the computer and its external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 smtClean="0"/>
              <a:t>Sistem</a:t>
            </a:r>
            <a:r>
              <a:rPr lang="en-US" sz="2800" b="1" dirty="0" smtClean="0"/>
              <a:t> Interconnection/ bus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3160" y="6480"/>
              <a:ext cx="10681200" cy="56833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3800" y="-2880"/>
                <a:ext cx="10699920" cy="57020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8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922"/>
    </mc:Choice>
    <mc:Fallback>
      <p:transition spd="slow" advTm="248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CPU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2"/>
                </a:solidFill>
              </a:rPr>
              <a:t>Control unit</a:t>
            </a:r>
            <a:r>
              <a:rPr lang="en-US" dirty="0" smtClean="0"/>
              <a:t>: Controls the operation of the CPU and hence the computer.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Arithmetic and logic unit (ALU): </a:t>
            </a:r>
            <a:r>
              <a:rPr lang="en-US" dirty="0" smtClean="0"/>
              <a:t>Performs the computer’s data processing functions.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Registers: </a:t>
            </a:r>
            <a:r>
              <a:rPr lang="en-US" dirty="0" smtClean="0"/>
              <a:t>Provides storage internal to the CPU.</a:t>
            </a:r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CPU interconnection: </a:t>
            </a:r>
            <a:r>
              <a:rPr lang="en-US" dirty="0" smtClean="0"/>
              <a:t>Some mechanism that provides for communication among the control unit, ALU, and registers.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3760" y="2108160"/>
              <a:ext cx="1371960" cy="1339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400" y="2098800"/>
                <a:ext cx="1390680" cy="152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63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815"/>
    </mc:Choice>
    <mc:Fallback>
      <p:transition spd="slow" advTm="6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 Computer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omputers </a:t>
            </a:r>
            <a:r>
              <a:rPr lang="en-US" dirty="0" smtClean="0"/>
              <a:t>generally have multiple processors</a:t>
            </a:r>
          </a:p>
          <a:p>
            <a:r>
              <a:rPr lang="en-US" dirty="0" smtClean="0"/>
              <a:t>these processors </a:t>
            </a:r>
            <a:r>
              <a:rPr lang="en-US" dirty="0" smtClean="0">
                <a:solidFill>
                  <a:schemeClr val="accent2"/>
                </a:solidFill>
              </a:rPr>
              <a:t>all reside on a single chip, </a:t>
            </a:r>
            <a:r>
              <a:rPr lang="en-US" dirty="0" smtClean="0"/>
              <a:t>the term </a:t>
            </a:r>
            <a:r>
              <a:rPr lang="en-US" dirty="0" smtClean="0">
                <a:solidFill>
                  <a:schemeClr val="accent2"/>
                </a:solidFill>
              </a:rPr>
              <a:t>multicore</a:t>
            </a:r>
            <a:r>
              <a:rPr lang="en-US" dirty="0" smtClean="0"/>
              <a:t> computer is used, and each processing unit (consisting of a control unit, ALU, registers, and perhaps cache) is called a core</a:t>
            </a:r>
          </a:p>
          <a:p>
            <a:r>
              <a:rPr lang="en-US" dirty="0" smtClean="0"/>
              <a:t> Central processing unit (CPU) Vs Core Vs Processor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7160" y="127080"/>
              <a:ext cx="9252000" cy="3486600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7800" y="117720"/>
                <a:ext cx="9270720" cy="3505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7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806"/>
    </mc:Choice>
    <mc:Fallback>
      <p:transition spd="slow" advTm="191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7459" y="0"/>
            <a:ext cx="6096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247" y="2214282"/>
            <a:ext cx="53250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main printed circuit board in a computer is called </a:t>
            </a:r>
            <a:r>
              <a:rPr lang="en-US" dirty="0" smtClean="0">
                <a:solidFill>
                  <a:schemeClr val="accent2"/>
                </a:solidFill>
              </a:rPr>
              <a:t>a </a:t>
            </a:r>
            <a:r>
              <a:rPr lang="en-US" b="1" dirty="0" smtClean="0">
                <a:solidFill>
                  <a:schemeClr val="accent2"/>
                </a:solidFill>
              </a:rPr>
              <a:t>system board or motherboard</a:t>
            </a:r>
            <a:r>
              <a:rPr lang="en-US" dirty="0" smtClean="0">
                <a:solidFill>
                  <a:schemeClr val="accent2"/>
                </a:solidFill>
              </a:rPr>
              <a:t>, </a:t>
            </a:r>
            <a:r>
              <a:rPr lang="en-US" dirty="0" smtClean="0"/>
              <a:t>while smaller ones that plug into the slots in the main board are called </a:t>
            </a:r>
            <a:r>
              <a:rPr lang="en-US" b="1" dirty="0" smtClean="0">
                <a:solidFill>
                  <a:schemeClr val="accent2"/>
                </a:solidFill>
              </a:rPr>
              <a:t>expansion boards.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most prominent elements on the motherboard are the </a:t>
            </a:r>
            <a:r>
              <a:rPr lang="en-US" b="1" dirty="0" smtClean="0">
                <a:solidFill>
                  <a:schemeClr val="accent2"/>
                </a:solidFill>
              </a:rPr>
              <a:t>chips</a:t>
            </a:r>
            <a:r>
              <a:rPr lang="en-US" dirty="0" smtClean="0">
                <a:solidFill>
                  <a:schemeClr val="accent2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chemeClr val="accent2"/>
                </a:solidFill>
              </a:rPr>
              <a:t>chip</a:t>
            </a:r>
            <a:r>
              <a:rPr lang="en-US" dirty="0" smtClean="0"/>
              <a:t> is a single piece of semiconducting material, typically silicon, upon which electronic circuits and logic gates are fabricated. The resulting product is referred to as an integrated circuit.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6795247" y="215153"/>
            <a:ext cx="1541929" cy="4392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09720" y="2286000"/>
              <a:ext cx="7899840" cy="398196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0360" y="2276640"/>
                <a:ext cx="7918560" cy="40006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7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486"/>
    </mc:Choice>
    <mc:Fallback>
      <p:transition spd="slow" advTm="134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3" y="0"/>
            <a:ext cx="6096000" cy="6858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348753" y="484094"/>
            <a:ext cx="4536141" cy="6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459506" y="3429000"/>
            <a:ext cx="15598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86118" y="3765176"/>
            <a:ext cx="8964" cy="1057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954306" y="3621741"/>
            <a:ext cx="44823" cy="120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913529" y="5100918"/>
            <a:ext cx="1102659" cy="1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958353" y="5432612"/>
            <a:ext cx="1093694" cy="3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913529" y="6024282"/>
            <a:ext cx="1039906" cy="17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6165" y="2316069"/>
            <a:ext cx="2330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fetching instructions, and decoding each instruction to determine the instruction operation and the</a:t>
            </a:r>
          </a:p>
          <a:p>
            <a:r>
              <a:rPr lang="en-US" sz="1200" dirty="0" smtClean="0"/>
              <a:t>memory locations of any operands.</a:t>
            </a:r>
            <a:endParaRPr lang="en-US" sz="12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38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8"/>
    </mc:Choice>
    <mc:Fallback>
      <p:transition spd="slow" advTm="8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</a:t>
            </a:r>
            <a:r>
              <a:rPr lang="en-US" dirty="0" smtClean="0"/>
              <a:t>otherboard contains </a:t>
            </a:r>
          </a:p>
          <a:p>
            <a:pPr lvl="1"/>
            <a:r>
              <a:rPr lang="en-US" dirty="0" smtClean="0"/>
              <a:t>a slot or socket for the processor chip</a:t>
            </a:r>
          </a:p>
          <a:p>
            <a:pPr lvl="1"/>
            <a:r>
              <a:rPr lang="en-US" dirty="0" smtClean="0"/>
              <a:t>slots for memory chips</a:t>
            </a:r>
          </a:p>
          <a:p>
            <a:pPr lvl="1"/>
            <a:r>
              <a:rPr lang="en-US" dirty="0" smtClean="0"/>
              <a:t> I/O controller chips</a:t>
            </a:r>
          </a:p>
          <a:p>
            <a:pPr lvl="1"/>
            <a:r>
              <a:rPr lang="en-US" dirty="0" smtClean="0"/>
              <a:t>other key computer components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93760" y="2152800"/>
              <a:ext cx="5842440" cy="165744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4400" y="2143440"/>
                <a:ext cx="5861160" cy="1676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52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33"/>
    </mc:Choice>
    <mc:Fallback>
      <p:transition spd="slow" advTm="234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Penugasan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Carilah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yang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menjelaskan</a:t>
            </a:r>
            <a:r>
              <a:rPr lang="en-US" dirty="0" smtClean="0"/>
              <a:t> </a:t>
            </a:r>
            <a:r>
              <a:rPr lang="en-US" dirty="0" err="1" smtClean="0"/>
              <a:t>komponen-komponen</a:t>
            </a:r>
            <a:r>
              <a:rPr lang="en-US" dirty="0" smtClean="0"/>
              <a:t> yang </a:t>
            </a:r>
            <a:r>
              <a:rPr lang="en-US" dirty="0" err="1" smtClean="0"/>
              <a:t>ada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motherboard</a:t>
            </a:r>
          </a:p>
          <a:p>
            <a:r>
              <a:rPr lang="en-US" dirty="0" err="1" smtClean="0"/>
              <a:t>Jelaskan</a:t>
            </a:r>
            <a:r>
              <a:rPr lang="en-US" dirty="0" smtClean="0"/>
              <a:t> </a:t>
            </a:r>
            <a:r>
              <a:rPr lang="en-US" dirty="0" err="1" smtClean="0"/>
              <a:t>gambar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detail (</a:t>
            </a:r>
            <a:r>
              <a:rPr lang="en-US" dirty="0" err="1" smtClean="0"/>
              <a:t>masing-masing</a:t>
            </a:r>
            <a:r>
              <a:rPr lang="en-US" dirty="0" smtClean="0"/>
              <a:t> </a:t>
            </a:r>
            <a:r>
              <a:rPr lang="en-US" dirty="0" err="1" smtClean="0"/>
              <a:t>komponen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motherboard)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57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44"/>
    </mc:Choice>
    <mc:Fallback>
      <p:transition spd="slow" advTm="43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Sejarah</a:t>
            </a:r>
            <a:r>
              <a:rPr lang="en-US" dirty="0" smtClean="0"/>
              <a:t>  computer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8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06"/>
    </mc:Choice>
    <mc:Fallback>
      <p:transition spd="slow" advTm="26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4173071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First Generation: Vacuum Tubes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486835" cy="4351338"/>
          </a:xfrm>
        </p:spPr>
        <p:txBody>
          <a:bodyPr/>
          <a:lstStyle/>
          <a:p>
            <a:r>
              <a:rPr lang="en-US" dirty="0" smtClean="0"/>
              <a:t>IAS computer</a:t>
            </a:r>
          </a:p>
          <a:p>
            <a:r>
              <a:rPr lang="en-US" dirty="0" smtClean="0"/>
              <a:t>the  stored- </a:t>
            </a:r>
            <a:r>
              <a:rPr lang="en-US" dirty="0" smtClean="0"/>
              <a:t>program </a:t>
            </a:r>
            <a:r>
              <a:rPr lang="en-US" dirty="0" smtClean="0"/>
              <a:t>concept -&gt; John von Neumann. </a:t>
            </a:r>
          </a:p>
          <a:p>
            <a:r>
              <a:rPr lang="en-US" dirty="0" smtClean="0"/>
              <a:t>prototype of all subsequent  general-  purpose computers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964" y="62753"/>
            <a:ext cx="6753047" cy="6364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030" y="62753"/>
            <a:ext cx="3216088" cy="18638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502160" y="0"/>
              <a:ext cx="7474320" cy="629316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92800" y="-9360"/>
                <a:ext cx="7493040" cy="6311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94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574"/>
    </mc:Choice>
    <mc:Fallback>
      <p:transition spd="slow" advTm="91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Kontrak</a:t>
            </a:r>
            <a:r>
              <a:rPr lang="en-US" dirty="0" smtClean="0"/>
              <a:t> </a:t>
            </a:r>
            <a:r>
              <a:rPr lang="en-US" dirty="0" err="1" smtClean="0"/>
              <a:t>Kuliah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14 </a:t>
            </a:r>
            <a:r>
              <a:rPr lang="en-US" dirty="0" err="1" smtClean="0"/>
              <a:t>Pertemuan</a:t>
            </a:r>
            <a:endParaRPr lang="en-US" dirty="0" smtClean="0"/>
          </a:p>
          <a:p>
            <a:r>
              <a:rPr lang="en-US" dirty="0" smtClean="0"/>
              <a:t>3 </a:t>
            </a:r>
            <a:r>
              <a:rPr lang="en-US" dirty="0" err="1" smtClean="0"/>
              <a:t>Sks</a:t>
            </a:r>
            <a:endParaRPr lang="en-US" dirty="0" smtClean="0"/>
          </a:p>
          <a:p>
            <a:r>
              <a:rPr lang="en-US" dirty="0" err="1" smtClean="0"/>
              <a:t>Bobot</a:t>
            </a:r>
            <a:r>
              <a:rPr lang="en-US" dirty="0" smtClean="0"/>
              <a:t> :</a:t>
            </a:r>
          </a:p>
          <a:p>
            <a:pPr lvl="1"/>
            <a:r>
              <a:rPr lang="en-US" dirty="0" smtClean="0"/>
              <a:t>UTS : 35</a:t>
            </a:r>
            <a:endParaRPr lang="en-US" dirty="0" smtClean="0"/>
          </a:p>
          <a:p>
            <a:pPr lvl="1"/>
            <a:r>
              <a:rPr lang="en-US" dirty="0" smtClean="0"/>
              <a:t>UAS </a:t>
            </a:r>
            <a:r>
              <a:rPr lang="en-US" dirty="0" smtClean="0"/>
              <a:t>: 35</a:t>
            </a:r>
            <a:endParaRPr lang="en-US" dirty="0" smtClean="0"/>
          </a:p>
          <a:p>
            <a:pPr lvl="1"/>
            <a:r>
              <a:rPr lang="en-US" dirty="0" err="1" smtClean="0"/>
              <a:t>Tugas</a:t>
            </a:r>
            <a:r>
              <a:rPr lang="en-US" dirty="0" smtClean="0"/>
              <a:t>, </a:t>
            </a:r>
            <a:r>
              <a:rPr lang="en-US" dirty="0" err="1" smtClean="0"/>
              <a:t>keaktifan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en-US" dirty="0" smtClean="0"/>
              <a:t> lain </a:t>
            </a:r>
            <a:r>
              <a:rPr lang="en-US" dirty="0" err="1" smtClean="0"/>
              <a:t>lain</a:t>
            </a:r>
            <a:r>
              <a:rPr lang="en-US" dirty="0" smtClean="0"/>
              <a:t> :30</a:t>
            </a:r>
            <a:endParaRPr lang="en-US" dirty="0" smtClean="0"/>
          </a:p>
          <a:p>
            <a:r>
              <a:rPr lang="en-US" dirty="0" smtClean="0"/>
              <a:t>Platform </a:t>
            </a:r>
            <a:r>
              <a:rPr lang="en-US" dirty="0" err="1" smtClean="0"/>
              <a:t>perkuliahan</a:t>
            </a:r>
            <a:endParaRPr lang="en-US" dirty="0" smtClean="0"/>
          </a:p>
          <a:p>
            <a:pPr lvl="1"/>
            <a:r>
              <a:rPr lang="en-US" dirty="0" smtClean="0"/>
              <a:t>Teams</a:t>
            </a:r>
          </a:p>
          <a:p>
            <a:pPr lvl="1"/>
            <a:r>
              <a:rPr lang="en-US" dirty="0" err="1" smtClean="0"/>
              <a:t>Kulon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51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Second Generation: </a:t>
            </a:r>
            <a:r>
              <a:rPr lang="en-US" dirty="0" smtClean="0">
                <a:solidFill>
                  <a:schemeClr val="accent2"/>
                </a:solidFill>
              </a:rPr>
              <a:t>Transistors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23847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replacement of the vacuum tube by the transistor. The transistor, which is smaller, cheaper, and generates less heat than a vacuum tube, can be used in the same way as a vacuum tube To construct computers. </a:t>
            </a:r>
          </a:p>
          <a:p>
            <a:r>
              <a:rPr lang="en-US" dirty="0" smtClean="0"/>
              <a:t>Unlike the vacuum tube, which requires wires, metal plates, a glass capsule, and a vacuum, the transistor is a solid- state device, made from silicon.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897" y="1418673"/>
            <a:ext cx="4032645" cy="23823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59360" y="641520"/>
              <a:ext cx="6153480" cy="519444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50000" y="632160"/>
                <a:ext cx="6172200" cy="5213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89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59"/>
    </mc:Choice>
    <mc:Fallback>
      <p:transition spd="slow" advTm="75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Third Generation: Integrated Circuits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93346" y="1386354"/>
            <a:ext cx="3822529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64814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 Many </a:t>
            </a:r>
            <a:r>
              <a:rPr lang="en-US" sz="3200" dirty="0" smtClean="0"/>
              <a:t>transistors</a:t>
            </a:r>
            <a:r>
              <a:rPr lang="en-US" sz="2800" dirty="0" smtClean="0"/>
              <a:t> can be </a:t>
            </a:r>
            <a:r>
              <a:rPr lang="en-US" sz="4000" dirty="0" smtClean="0">
                <a:solidFill>
                  <a:schemeClr val="accent2"/>
                </a:solidFill>
              </a:rPr>
              <a:t>produced</a:t>
            </a:r>
            <a:r>
              <a:rPr lang="en-US" sz="2800" dirty="0" smtClean="0"/>
              <a:t> at the same time on a single wafer of silicon.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These transistors can be </a:t>
            </a:r>
            <a:r>
              <a:rPr lang="en-US" sz="4000" dirty="0" smtClean="0">
                <a:solidFill>
                  <a:schemeClr val="accent2"/>
                </a:solidFill>
              </a:rPr>
              <a:t>connected</a:t>
            </a:r>
            <a:endParaRPr lang="en-US" sz="2800" dirty="0" smtClean="0">
              <a:solidFill>
                <a:schemeClr val="accent2"/>
              </a:solidFill>
            </a:endParaRPr>
          </a:p>
          <a:p>
            <a:r>
              <a:rPr lang="en-US" sz="2800" dirty="0" smtClean="0"/>
              <a:t>with a process of metallization to form circuits.</a:t>
            </a: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81480" y="2279520"/>
              <a:ext cx="6083640" cy="170244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72120" y="2270160"/>
                <a:ext cx="6102360" cy="17211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808"/>
    </mc:Choice>
    <mc:Fallback>
      <p:transition spd="slow" advTm="82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Moore’s Law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172" y="1807695"/>
            <a:ext cx="8606174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45106" y="824753"/>
            <a:ext cx="62932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number of transistors that could</a:t>
            </a:r>
          </a:p>
          <a:p>
            <a:r>
              <a:rPr lang="en-US" sz="2800" dirty="0" smtClean="0"/>
              <a:t>be put on a single chip was </a:t>
            </a:r>
            <a:r>
              <a:rPr lang="en-US" sz="4400" dirty="0" smtClean="0">
                <a:solidFill>
                  <a:schemeClr val="accent2"/>
                </a:solidFill>
              </a:rPr>
              <a:t>doubling </a:t>
            </a:r>
            <a:r>
              <a:rPr lang="en-US" sz="2800" dirty="0" smtClean="0"/>
              <a:t>every year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619129" y="2537012"/>
            <a:ext cx="18377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Konsekuensinya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Silahkan</a:t>
            </a:r>
            <a:r>
              <a:rPr lang="en-US" dirty="0" smtClean="0"/>
              <a:t> </a:t>
            </a:r>
            <a:r>
              <a:rPr lang="en-US" dirty="0" err="1" smtClean="0"/>
              <a:t>dicari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Refer </a:t>
            </a:r>
            <a:r>
              <a:rPr lang="en-US" dirty="0" err="1" smtClean="0">
                <a:sym typeface="Wingdings" panose="05000000000000000000" pitchFamily="2" charset="2"/>
              </a:rPr>
              <a:t>ke</a:t>
            </a:r>
            <a:r>
              <a:rPr lang="en-US" dirty="0" smtClean="0">
                <a:sym typeface="Wingdings" panose="05000000000000000000" pitchFamily="2" charset="2"/>
              </a:rPr>
              <a:t> textbook </a:t>
            </a:r>
            <a:r>
              <a:rPr lang="en-US" dirty="0" err="1" smtClean="0">
                <a:sym typeface="Wingdings" panose="05000000000000000000" pitchFamily="2" charset="2"/>
              </a:rPr>
              <a:t>hal</a:t>
            </a:r>
            <a:r>
              <a:rPr lang="en-US" dirty="0" smtClean="0">
                <a:sym typeface="Wingdings" panose="05000000000000000000" pitchFamily="2" charset="2"/>
              </a:rPr>
              <a:t> 21-22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677520" y="4057560"/>
              <a:ext cx="1422720" cy="259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8160" y="4048200"/>
                <a:ext cx="1441440" cy="446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5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03"/>
    </mc:Choice>
    <mc:Fallback>
      <p:transition spd="slow" advTm="43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 Generations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 general agreement on defining generations of computers</a:t>
            </a:r>
          </a:p>
          <a:p>
            <a:r>
              <a:rPr lang="en-US" dirty="0" smtClean="0"/>
              <a:t>Two application:</a:t>
            </a:r>
          </a:p>
          <a:p>
            <a:pPr lvl="1"/>
            <a:r>
              <a:rPr lang="en-US" dirty="0" smtClean="0"/>
              <a:t>semiconductor memory</a:t>
            </a:r>
          </a:p>
          <a:p>
            <a:pPr lvl="1"/>
            <a:r>
              <a:rPr lang="en-US" dirty="0" smtClean="0"/>
              <a:t>Microprocessors: all of the components of a CPU on a single chip</a:t>
            </a:r>
          </a:p>
          <a:p>
            <a:pPr lvl="2"/>
            <a:r>
              <a:rPr lang="en-US" dirty="0" smtClean="0"/>
              <a:t>Intel 4004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84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42"/>
    </mc:Choice>
    <mc:Fallback>
      <p:transition spd="slow" advTm="97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8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7"/>
    </mc:Choice>
    <mc:Fallback>
      <p:transition spd="slow" advTm="10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Aplikasi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■ Image processing</a:t>
            </a:r>
          </a:p>
          <a:p>
            <a:pPr marL="0" indent="0">
              <a:buNone/>
            </a:pPr>
            <a:r>
              <a:rPr lang="en-US" dirty="0"/>
              <a:t> ■ Three-dimensional rendering</a:t>
            </a:r>
          </a:p>
          <a:p>
            <a:pPr marL="0" indent="0">
              <a:buNone/>
            </a:pPr>
            <a:r>
              <a:rPr lang="en-US" dirty="0"/>
              <a:t> ■ Speech recognition</a:t>
            </a:r>
          </a:p>
          <a:p>
            <a:pPr marL="0" indent="0">
              <a:buNone/>
            </a:pPr>
            <a:r>
              <a:rPr lang="en-US" dirty="0"/>
              <a:t> ■ Videoconferencing</a:t>
            </a:r>
          </a:p>
          <a:p>
            <a:pPr marL="0" indent="0">
              <a:buNone/>
            </a:pPr>
            <a:r>
              <a:rPr lang="en-US" dirty="0"/>
              <a:t> ■ Multimedia authoring</a:t>
            </a:r>
          </a:p>
          <a:p>
            <a:pPr marL="0" indent="0">
              <a:buNone/>
            </a:pPr>
            <a:r>
              <a:rPr lang="en-US" dirty="0"/>
              <a:t> ■ Voice and video annotation of files</a:t>
            </a:r>
          </a:p>
          <a:p>
            <a:pPr marL="0" indent="0">
              <a:buNone/>
            </a:pPr>
            <a:r>
              <a:rPr lang="en-US" dirty="0"/>
              <a:t> ■ Simulation modeling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91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08"/>
    </mc:Choice>
    <mc:Fallback>
      <p:transition spd="slow" advTm="40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Microprocessor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Microprocessor: based on DRAM</a:t>
            </a:r>
          </a:p>
          <a:p>
            <a:pPr lvl="1"/>
            <a:r>
              <a:rPr lang="en-US" dirty="0" err="1" smtClean="0"/>
              <a:t>Meningkat</a:t>
            </a:r>
            <a:r>
              <a:rPr lang="en-US" dirty="0" smtClean="0"/>
              <a:t>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moore’s</a:t>
            </a:r>
            <a:r>
              <a:rPr lang="en-US" dirty="0" smtClean="0"/>
              <a:t> law</a:t>
            </a:r>
          </a:p>
          <a:p>
            <a:pPr lvl="1"/>
            <a:r>
              <a:rPr lang="en-US" dirty="0" err="1" smtClean="0"/>
              <a:t>Tapi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cukup</a:t>
            </a:r>
            <a:endParaRPr lang="en-US" dirty="0" smtClean="0"/>
          </a:p>
          <a:p>
            <a:r>
              <a:rPr lang="en-US" dirty="0" err="1" smtClean="0"/>
              <a:t>Teknik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mempercepat</a:t>
            </a:r>
            <a:r>
              <a:rPr lang="en-US" dirty="0" smtClean="0"/>
              <a:t> Microprocessor:</a:t>
            </a:r>
          </a:p>
          <a:p>
            <a:pPr lvl="1"/>
            <a:r>
              <a:rPr lang="en-US" dirty="0" smtClean="0"/>
              <a:t>Pipelining</a:t>
            </a:r>
          </a:p>
          <a:p>
            <a:pPr lvl="1"/>
            <a:r>
              <a:rPr lang="en-US" dirty="0" smtClean="0"/>
              <a:t>Branch prediction</a:t>
            </a:r>
          </a:p>
          <a:p>
            <a:pPr lvl="1"/>
            <a:r>
              <a:rPr lang="en-US" dirty="0" smtClean="0"/>
              <a:t>Superscalar execution</a:t>
            </a:r>
          </a:p>
          <a:p>
            <a:pPr lvl="1"/>
            <a:r>
              <a:rPr lang="en-US" dirty="0"/>
              <a:t>Data flow </a:t>
            </a:r>
            <a:r>
              <a:rPr lang="en-US" dirty="0" err="1" smtClean="0"/>
              <a:t>analysi</a:t>
            </a:r>
            <a:endParaRPr lang="en-US" dirty="0" smtClean="0"/>
          </a:p>
          <a:p>
            <a:pPr lvl="1"/>
            <a:r>
              <a:rPr lang="en-US" dirty="0"/>
              <a:t>Speculative </a:t>
            </a:r>
            <a:r>
              <a:rPr lang="en-US" dirty="0" smtClean="0"/>
              <a:t>execution</a:t>
            </a:r>
          </a:p>
          <a:p>
            <a:pPr lvl="1"/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4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461"/>
    </mc:Choice>
    <mc:Fallback>
      <p:transition spd="slow" advTm="87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approaches to achieving increased </a:t>
            </a:r>
            <a:r>
              <a:rPr lang="en-US" dirty="0" smtClean="0"/>
              <a:t>processor speed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the hardware speed of the </a:t>
            </a:r>
            <a:r>
              <a:rPr lang="en-US" dirty="0" smtClean="0"/>
              <a:t>processor</a:t>
            </a:r>
          </a:p>
          <a:p>
            <a:r>
              <a:rPr lang="en-US" dirty="0"/>
              <a:t>Increase the size and speed of caches that are interposed between the </a:t>
            </a:r>
            <a:r>
              <a:rPr lang="en-US" dirty="0" smtClean="0"/>
              <a:t>processor and </a:t>
            </a:r>
            <a:r>
              <a:rPr lang="en-US" dirty="0"/>
              <a:t>main </a:t>
            </a:r>
            <a:r>
              <a:rPr lang="en-US" dirty="0" smtClean="0"/>
              <a:t>memory</a:t>
            </a:r>
          </a:p>
          <a:p>
            <a:r>
              <a:rPr lang="en-US" dirty="0"/>
              <a:t>Make changes to the processor organization and architecture that increase </a:t>
            </a:r>
            <a:r>
              <a:rPr lang="en-US" dirty="0" smtClean="0"/>
              <a:t>the effective </a:t>
            </a:r>
            <a:r>
              <a:rPr lang="en-US" dirty="0"/>
              <a:t>speed of instruction execution. Typically, this involves using </a:t>
            </a:r>
            <a:r>
              <a:rPr lang="en-US" dirty="0" smtClean="0"/>
              <a:t>parallelism in </a:t>
            </a:r>
            <a:r>
              <a:rPr lang="en-US" dirty="0"/>
              <a:t>one form or another.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6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93"/>
    </mc:Choice>
    <mc:Fallback>
      <p:transition spd="slow" advTm="50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Amdahl’s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753165" cy="192162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proposed by Gene Amdahl in </a:t>
            </a:r>
            <a:r>
              <a:rPr lang="en-US" dirty="0" smtClean="0"/>
              <a:t>1967</a:t>
            </a:r>
          </a:p>
          <a:p>
            <a:r>
              <a:rPr lang="en-US" dirty="0" smtClean="0"/>
              <a:t>Deals </a:t>
            </a:r>
            <a:r>
              <a:rPr lang="en-US" dirty="0"/>
              <a:t>with the potential speedup of a program using multiple </a:t>
            </a:r>
            <a:r>
              <a:rPr lang="en-US" dirty="0" smtClean="0"/>
              <a:t>processors compared to a single processor</a:t>
            </a:r>
          </a:p>
          <a:p>
            <a:r>
              <a:rPr lang="en-US" dirty="0"/>
              <a:t>Consider a program running on a </a:t>
            </a:r>
            <a:r>
              <a:rPr lang="en-US" dirty="0" smtClean="0"/>
              <a:t>single processor </a:t>
            </a:r>
            <a:r>
              <a:rPr lang="en-US" dirty="0"/>
              <a:t>such that a fraction </a:t>
            </a:r>
            <a:r>
              <a:rPr lang="en-US" dirty="0">
                <a:solidFill>
                  <a:schemeClr val="accent2"/>
                </a:solidFill>
              </a:rPr>
              <a:t>(1 - f) </a:t>
            </a:r>
            <a:r>
              <a:rPr lang="en-US" dirty="0"/>
              <a:t>of the execution time involves code that </a:t>
            </a:r>
            <a:r>
              <a:rPr lang="en-US" dirty="0" smtClean="0"/>
              <a:t>is inherently </a:t>
            </a:r>
            <a:r>
              <a:rPr lang="en-US" dirty="0"/>
              <a:t>sequential, and a fraction </a:t>
            </a:r>
            <a:r>
              <a:rPr lang="en-US" dirty="0">
                <a:solidFill>
                  <a:schemeClr val="accent2"/>
                </a:solidFill>
              </a:rPr>
              <a:t>f</a:t>
            </a:r>
            <a:r>
              <a:rPr lang="en-US" dirty="0"/>
              <a:t> that involves code that is infinitely </a:t>
            </a:r>
            <a:r>
              <a:rPr lang="en-US" dirty="0" smtClean="0"/>
              <a:t>parallelizable with </a:t>
            </a:r>
            <a:r>
              <a:rPr lang="en-US" dirty="0"/>
              <a:t>no scheduling </a:t>
            </a:r>
            <a:r>
              <a:rPr lang="en-US" dirty="0" smtClean="0"/>
              <a:t>overhead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500" y="4085945"/>
            <a:ext cx="5972175" cy="15906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4920" y="235080"/>
              <a:ext cx="11849400" cy="661680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560" y="225720"/>
                <a:ext cx="11868120" cy="6635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41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902"/>
    </mc:Choice>
    <mc:Fallback>
      <p:transition spd="slow" advTm="312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365124"/>
            <a:ext cx="8906435" cy="63096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737240" y="1968480"/>
              <a:ext cx="3867480" cy="422964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27880" y="1959120"/>
                <a:ext cx="3886200" cy="42483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1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17"/>
    </mc:Choice>
    <mc:Fallback>
      <p:transition spd="slow" advTm="33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Materi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 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smtClean="0"/>
              <a:t>RPS</a:t>
            </a:r>
          </a:p>
          <a:p>
            <a:r>
              <a:rPr lang="en-US" dirty="0" smtClean="0"/>
              <a:t>Rules:</a:t>
            </a:r>
          </a:p>
          <a:p>
            <a:pPr lvl="1"/>
            <a:r>
              <a:rPr lang="en-US" dirty="0" err="1" smtClean="0"/>
              <a:t>Keterlambatan</a:t>
            </a:r>
            <a:endParaRPr lang="en-US" dirty="0" smtClean="0"/>
          </a:p>
          <a:p>
            <a:pPr lvl="1"/>
            <a:r>
              <a:rPr lang="en-US" dirty="0" smtClean="0"/>
              <a:t>On cam ?</a:t>
            </a:r>
          </a:p>
          <a:p>
            <a:pPr lvl="1"/>
            <a:r>
              <a:rPr lang="en-US" dirty="0" err="1" smtClean="0"/>
              <a:t>Mekanisme</a:t>
            </a:r>
            <a:r>
              <a:rPr lang="en-US" dirty="0" smtClean="0"/>
              <a:t> </a:t>
            </a:r>
            <a:r>
              <a:rPr lang="en-US" dirty="0" err="1" smtClean="0"/>
              <a:t>absen</a:t>
            </a:r>
            <a:endParaRPr lang="en-US" dirty="0" smtClean="0"/>
          </a:p>
          <a:p>
            <a:pPr lvl="1"/>
            <a:r>
              <a:rPr lang="en-US" dirty="0" err="1" smtClean="0"/>
              <a:t>Mekanisme</a:t>
            </a:r>
            <a:r>
              <a:rPr lang="en-US" dirty="0" smtClean="0"/>
              <a:t> </a:t>
            </a:r>
            <a:r>
              <a:rPr lang="en-US" dirty="0" err="1" smtClean="0"/>
              <a:t>perkuliahan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6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measures of computer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5251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Clock Speed</a:t>
            </a:r>
          </a:p>
          <a:p>
            <a:r>
              <a:rPr lang="en-US" dirty="0" err="1" smtClean="0"/>
              <a:t>Operasi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prosesor</a:t>
            </a:r>
            <a:r>
              <a:rPr lang="en-US" dirty="0" smtClean="0"/>
              <a:t> </a:t>
            </a:r>
            <a:r>
              <a:rPr lang="en-US" dirty="0" err="1" smtClean="0"/>
              <a:t>diatur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system clock</a:t>
            </a:r>
          </a:p>
          <a:p>
            <a:r>
              <a:rPr lang="en-US" dirty="0" err="1" smtClean="0"/>
              <a:t>Kecepatan</a:t>
            </a:r>
            <a:r>
              <a:rPr lang="en-US" dirty="0" smtClean="0"/>
              <a:t> processor </a:t>
            </a:r>
            <a:r>
              <a:rPr lang="en-US" dirty="0" err="1" smtClean="0"/>
              <a:t>ditentukan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</a:t>
            </a:r>
            <a:r>
              <a:rPr lang="en-US" dirty="0" err="1" smtClean="0"/>
              <a:t>frekuensi</a:t>
            </a:r>
            <a:r>
              <a:rPr lang="en-US" dirty="0" smtClean="0"/>
              <a:t> pulse </a:t>
            </a:r>
            <a:r>
              <a:rPr lang="en-US" dirty="0" err="1" smtClean="0"/>
              <a:t>dari</a:t>
            </a:r>
            <a:r>
              <a:rPr lang="en-US" dirty="0" smtClean="0"/>
              <a:t> system clock, </a:t>
            </a:r>
            <a:r>
              <a:rPr lang="en-US" dirty="0" err="1" smtClean="0"/>
              <a:t>diukur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cycles per second </a:t>
            </a:r>
            <a:r>
              <a:rPr lang="en-US" dirty="0" err="1" smtClean="0"/>
              <a:t>atau</a:t>
            </a:r>
            <a:r>
              <a:rPr lang="en-US" dirty="0" smtClean="0"/>
              <a:t> Hz</a:t>
            </a:r>
          </a:p>
          <a:p>
            <a:r>
              <a:rPr lang="en-US" dirty="0" smtClean="0"/>
              <a:t>1-GHz processor =&gt;1 billion pulses per second</a:t>
            </a:r>
          </a:p>
          <a:p>
            <a:r>
              <a:rPr lang="en-US" dirty="0" smtClean="0"/>
              <a:t>Clock rate</a:t>
            </a:r>
          </a:p>
          <a:p>
            <a:r>
              <a:rPr lang="en-US" dirty="0" smtClean="0"/>
              <a:t>Clock Cycle</a:t>
            </a:r>
          </a:p>
          <a:p>
            <a:r>
              <a:rPr lang="en-US" dirty="0" smtClean="0"/>
              <a:t>Cycle time</a:t>
            </a:r>
            <a:endParaRPr lang="en-US" dirty="0"/>
          </a:p>
        </p:txBody>
      </p:sp>
      <p:pic>
        <p:nvPicPr>
          <p:cNvPr id="1026" name="Picture 2" descr="Image result for pulse sign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51" y="4365437"/>
            <a:ext cx="57340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9160" y="2241720"/>
              <a:ext cx="9252360" cy="43689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9800" y="2232360"/>
                <a:ext cx="9271080" cy="4387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26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139"/>
    </mc:Choice>
    <mc:Fallback>
      <p:transition spd="slow" advTm="122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Execution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26789"/>
            <a:ext cx="7149353" cy="452577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cycle </a:t>
            </a:r>
            <a:r>
              <a:rPr lang="en-US" sz="2400" dirty="0" smtClean="0"/>
              <a:t>time </a:t>
            </a:r>
            <a:r>
              <a:rPr lang="el-GR" sz="3600" dirty="0" smtClean="0">
                <a:solidFill>
                  <a:schemeClr val="accent2"/>
                </a:solidFill>
              </a:rPr>
              <a:t>τ</a:t>
            </a:r>
            <a:r>
              <a:rPr lang="en-US" sz="3600" dirty="0">
                <a:solidFill>
                  <a:schemeClr val="accent2"/>
                </a:solidFill>
              </a:rPr>
              <a:t> </a:t>
            </a:r>
            <a:r>
              <a:rPr lang="en-US" sz="3600" dirty="0" smtClean="0">
                <a:solidFill>
                  <a:schemeClr val="accent2"/>
                </a:solidFill>
              </a:rPr>
              <a:t>=1/f</a:t>
            </a:r>
          </a:p>
          <a:p>
            <a:r>
              <a:rPr lang="en-US" sz="2400" dirty="0"/>
              <a:t>instruction </a:t>
            </a:r>
            <a:r>
              <a:rPr lang="en-US" sz="2400" dirty="0" smtClean="0"/>
              <a:t>count </a:t>
            </a:r>
            <a:r>
              <a:rPr lang="en-US" sz="2400" dirty="0" err="1" smtClean="0"/>
              <a:t>sebuah</a:t>
            </a:r>
            <a:r>
              <a:rPr lang="en-US" sz="2400" dirty="0" smtClean="0"/>
              <a:t> program </a:t>
            </a:r>
            <a:r>
              <a:rPr lang="en-US" sz="3600" dirty="0" err="1">
                <a:solidFill>
                  <a:schemeClr val="accent2"/>
                </a:solidFill>
              </a:rPr>
              <a:t>I</a:t>
            </a:r>
            <a:r>
              <a:rPr lang="en-US" sz="3600" baseline="-25000" dirty="0" err="1">
                <a:solidFill>
                  <a:schemeClr val="accent2"/>
                </a:solidFill>
              </a:rPr>
              <a:t>c</a:t>
            </a:r>
            <a:endParaRPr lang="en-US" sz="3600" dirty="0" smtClean="0">
              <a:solidFill>
                <a:schemeClr val="accent2"/>
              </a:solidFill>
            </a:endParaRPr>
          </a:p>
          <a:p>
            <a:pPr lvl="1"/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baseline="-25000" dirty="0" err="1" smtClean="0"/>
              <a:t>c</a:t>
            </a:r>
            <a:r>
              <a:rPr lang="en-US" sz="2000" dirty="0"/>
              <a:t> </a:t>
            </a:r>
            <a:r>
              <a:rPr lang="en-US" sz="2000" dirty="0" smtClean="0"/>
              <a:t>= </a:t>
            </a:r>
            <a:r>
              <a:rPr lang="en-US" sz="2000" dirty="0" err="1" smtClean="0"/>
              <a:t>Jumlah</a:t>
            </a:r>
            <a:r>
              <a:rPr lang="en-US" sz="2000" dirty="0" smtClean="0"/>
              <a:t> </a:t>
            </a:r>
            <a:r>
              <a:rPr lang="en-US" sz="2000" i="1" dirty="0" smtClean="0"/>
              <a:t>machine instruction </a:t>
            </a:r>
            <a:r>
              <a:rPr lang="en-US" sz="2000" dirty="0" smtClean="0"/>
              <a:t>yang </a:t>
            </a:r>
            <a:r>
              <a:rPr lang="en-US" sz="2000" dirty="0" err="1" smtClean="0"/>
              <a:t>dieksekusi</a:t>
            </a:r>
            <a:r>
              <a:rPr lang="en-US" sz="2000" dirty="0" smtClean="0"/>
              <a:t> </a:t>
            </a:r>
            <a:r>
              <a:rPr lang="en-US" sz="2000" dirty="0" err="1" smtClean="0"/>
              <a:t>oleh</a:t>
            </a:r>
            <a:r>
              <a:rPr lang="en-US" sz="2000" dirty="0" smtClean="0"/>
              <a:t> program </a:t>
            </a:r>
            <a:r>
              <a:rPr lang="en-US" sz="2000" dirty="0" err="1" smtClean="0"/>
              <a:t>sampai</a:t>
            </a:r>
            <a:r>
              <a:rPr lang="en-US" sz="2000" dirty="0" smtClean="0"/>
              <a:t> </a:t>
            </a:r>
            <a:r>
              <a:rPr lang="en-US" sz="2000" dirty="0" err="1" smtClean="0"/>
              <a:t>selesai</a:t>
            </a:r>
            <a:endParaRPr lang="en-US" sz="2000" dirty="0" smtClean="0"/>
          </a:p>
          <a:p>
            <a:pPr lvl="1"/>
            <a:r>
              <a:rPr lang="en-US" sz="2000" dirty="0" smtClean="0"/>
              <a:t>number </a:t>
            </a:r>
            <a:r>
              <a:rPr lang="en-US" sz="2000" dirty="0"/>
              <a:t>of </a:t>
            </a:r>
            <a:r>
              <a:rPr lang="en-US" sz="2800" dirty="0" smtClean="0"/>
              <a:t>instruction executions</a:t>
            </a:r>
            <a:r>
              <a:rPr lang="en-US" sz="2000" dirty="0"/>
              <a:t>, not the </a:t>
            </a:r>
            <a:r>
              <a:rPr lang="en-US" sz="2800" strike="sngStrike" dirty="0">
                <a:solidFill>
                  <a:srgbClr val="FF0000"/>
                </a:solidFill>
              </a:rPr>
              <a:t>number of instructions </a:t>
            </a:r>
            <a:r>
              <a:rPr lang="en-US" sz="2000" dirty="0"/>
              <a:t>in the object code of the </a:t>
            </a:r>
            <a:r>
              <a:rPr lang="en-US" sz="2000" dirty="0" smtClean="0"/>
              <a:t>program</a:t>
            </a:r>
          </a:p>
          <a:p>
            <a:r>
              <a:rPr lang="fr-FR" sz="2400" dirty="0" err="1"/>
              <a:t>average</a:t>
            </a:r>
            <a:r>
              <a:rPr lang="fr-FR" sz="2400" dirty="0"/>
              <a:t> cycles per instruction (CPI</a:t>
            </a:r>
            <a:r>
              <a:rPr lang="fr-FR" sz="2400" dirty="0" smtClean="0"/>
              <a:t>) </a:t>
            </a:r>
            <a:r>
              <a:rPr lang="fr-FR" sz="2400" dirty="0" err="1" smtClean="0"/>
              <a:t>untuk</a:t>
            </a:r>
            <a:r>
              <a:rPr lang="fr-FR" sz="2400" dirty="0" smtClean="0"/>
              <a:t> </a:t>
            </a:r>
            <a:r>
              <a:rPr lang="fr-FR" sz="2400" dirty="0" err="1" smtClean="0"/>
              <a:t>sebuah</a:t>
            </a:r>
            <a:r>
              <a:rPr lang="fr-FR" sz="2400" dirty="0" smtClean="0"/>
              <a:t> program</a:t>
            </a:r>
          </a:p>
          <a:p>
            <a:pPr lvl="1"/>
            <a:r>
              <a:rPr lang="en-US" sz="2800" dirty="0" err="1" smtClean="0">
                <a:solidFill>
                  <a:schemeClr val="accent2"/>
                </a:solidFill>
              </a:rPr>
              <a:t>CPI</a:t>
            </a:r>
            <a:r>
              <a:rPr lang="en-US" sz="2800" baseline="-25000" dirty="0" err="1" smtClean="0">
                <a:solidFill>
                  <a:schemeClr val="accent2"/>
                </a:solidFill>
              </a:rPr>
              <a:t>i</a:t>
            </a:r>
            <a:r>
              <a:rPr lang="en-US" sz="2800" dirty="0" smtClean="0">
                <a:solidFill>
                  <a:schemeClr val="accent2"/>
                </a:solidFill>
              </a:rPr>
              <a:t> </a:t>
            </a:r>
            <a:r>
              <a:rPr lang="en-US" sz="2800" dirty="0" smtClean="0"/>
              <a:t>=&gt;</a:t>
            </a:r>
            <a:r>
              <a:rPr lang="en-US" sz="2800" dirty="0" smtClean="0">
                <a:solidFill>
                  <a:schemeClr val="accent2"/>
                </a:solidFill>
              </a:rPr>
              <a:t> </a:t>
            </a:r>
            <a:r>
              <a:rPr lang="en-US" sz="2000" dirty="0" err="1" smtClean="0"/>
              <a:t>jumlah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smtClean="0"/>
              <a:t>cycles </a:t>
            </a:r>
            <a:r>
              <a:rPr lang="en-US" sz="2000" dirty="0" err="1" smtClean="0"/>
              <a:t>diperlukan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jenis</a:t>
            </a:r>
            <a:r>
              <a:rPr lang="en-US" sz="2000" dirty="0" smtClean="0"/>
              <a:t> </a:t>
            </a:r>
            <a:r>
              <a:rPr lang="en-US" sz="2000" dirty="0" err="1" smtClean="0"/>
              <a:t>instruksi</a:t>
            </a:r>
            <a:r>
              <a:rPr lang="en-US" sz="2000" dirty="0" smtClean="0"/>
              <a:t> I</a:t>
            </a:r>
          </a:p>
          <a:p>
            <a:pPr lvl="1"/>
            <a:r>
              <a:rPr lang="en-US" sz="2800" dirty="0" smtClean="0">
                <a:solidFill>
                  <a:schemeClr val="accent2"/>
                </a:solidFill>
              </a:rPr>
              <a:t>I</a:t>
            </a:r>
            <a:r>
              <a:rPr lang="en-US" sz="2800" baseline="-25000" dirty="0" smtClean="0">
                <a:solidFill>
                  <a:schemeClr val="accent2"/>
                </a:solidFill>
              </a:rPr>
              <a:t>i</a:t>
            </a:r>
            <a:r>
              <a:rPr lang="en-US" sz="2000" dirty="0" smtClean="0"/>
              <a:t> =&gt; </a:t>
            </a:r>
            <a:r>
              <a:rPr lang="en-US" sz="2000" dirty="0" err="1" smtClean="0"/>
              <a:t>jumlah</a:t>
            </a:r>
            <a:r>
              <a:rPr lang="en-US" sz="2000" dirty="0" smtClean="0"/>
              <a:t> </a:t>
            </a:r>
            <a:r>
              <a:rPr lang="en-US" sz="2000" dirty="0" err="1" smtClean="0"/>
              <a:t>instruksi</a:t>
            </a:r>
            <a:r>
              <a:rPr lang="en-US" sz="2000" dirty="0" smtClean="0"/>
              <a:t> </a:t>
            </a:r>
            <a:r>
              <a:rPr lang="en-US" sz="2000" dirty="0" err="1" smtClean="0"/>
              <a:t>tipe</a:t>
            </a:r>
            <a:r>
              <a:rPr lang="en-US" sz="2000" dirty="0" smtClean="0"/>
              <a:t> I yang </a:t>
            </a:r>
            <a:r>
              <a:rPr lang="en-US" sz="2000" dirty="0" err="1" smtClean="0"/>
              <a:t>dieksekusi</a:t>
            </a:r>
            <a:r>
              <a:rPr lang="en-US" sz="2000" dirty="0" smtClean="0"/>
              <a:t> </a:t>
            </a:r>
            <a:r>
              <a:rPr lang="en-US" sz="2000" dirty="0" err="1" smtClean="0"/>
              <a:t>untuk</a:t>
            </a:r>
            <a:r>
              <a:rPr lang="en-US" sz="2000" dirty="0" smtClean="0"/>
              <a:t> </a:t>
            </a:r>
            <a:r>
              <a:rPr lang="en-US" sz="2000" dirty="0" err="1" smtClean="0"/>
              <a:t>sebuah</a:t>
            </a:r>
            <a:r>
              <a:rPr lang="en-US" sz="2000" dirty="0" smtClean="0"/>
              <a:t> program, </a:t>
            </a:r>
            <a:r>
              <a:rPr lang="en-US" sz="2000" dirty="0" err="1" smtClean="0"/>
              <a:t>maka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056" y="4355353"/>
            <a:ext cx="3247744" cy="109562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42960" y="463680"/>
              <a:ext cx="9861840" cy="5112000"/>
            </p14:xfrm>
          </p:contentPart>
        </mc:Choice>
        <mc:Fallback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33600" y="454320"/>
                <a:ext cx="9880560" cy="51307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41"/>
    </mc:Choice>
    <mc:Fallback>
      <p:transition spd="slow" advTm="2160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Execution </a:t>
            </a:r>
            <a:r>
              <a:rPr lang="en-US" dirty="0" smtClean="0"/>
              <a:t>Rate-2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Processor time T: </a:t>
            </a:r>
            <a:r>
              <a:rPr lang="en-US" dirty="0" err="1" smtClean="0"/>
              <a:t>waktu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eksekusi</a:t>
            </a:r>
            <a:r>
              <a:rPr lang="en-US" dirty="0" smtClean="0"/>
              <a:t> </a:t>
            </a:r>
            <a:r>
              <a:rPr lang="en-US" dirty="0" err="1" smtClean="0"/>
              <a:t>sebuah</a:t>
            </a:r>
            <a:r>
              <a:rPr lang="en-US" dirty="0" smtClean="0"/>
              <a:t> program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459" y="2245939"/>
            <a:ext cx="3505200" cy="752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55800" y="2286000"/>
              <a:ext cx="4007160" cy="870480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46440" y="2276640"/>
                <a:ext cx="4025880" cy="8892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4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238"/>
    </mc:Choice>
    <mc:Fallback>
      <p:transition spd="slow" advTm="51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MIPS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measure of performance for a processor is the rate at </a:t>
            </a:r>
            <a:r>
              <a:rPr lang="en-US" dirty="0" smtClean="0"/>
              <a:t>which instructions </a:t>
            </a:r>
            <a:r>
              <a:rPr lang="en-US" dirty="0"/>
              <a:t>are executed, expressed as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millions of instructions per second</a:t>
            </a:r>
            <a:r>
              <a:rPr lang="en-US" dirty="0"/>
              <a:t> (MIPS</a:t>
            </a:r>
            <a:r>
              <a:rPr lang="en-US" dirty="0" smtClean="0"/>
              <a:t>), referred </a:t>
            </a:r>
            <a:r>
              <a:rPr lang="en-US" dirty="0"/>
              <a:t>to as the 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</a:rPr>
              <a:t>MIPS </a:t>
            </a:r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</a:rPr>
              <a:t>rate</a:t>
            </a:r>
          </a:p>
          <a:p>
            <a:endParaRPr lang="en-US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315" y="3228134"/>
            <a:ext cx="6444414" cy="15141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12" name="Ink 1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2720" y="235080"/>
              <a:ext cx="11087280" cy="5791320"/>
            </p14:xfrm>
          </p:contentPart>
        </mc:Choice>
        <mc:Fallback>
          <p:pic>
            <p:nvPicPr>
              <p:cNvPr id="12" name="Ink 1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360" y="225720"/>
                <a:ext cx="11106000" cy="58100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7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676"/>
    </mc:Choice>
    <mc:Fallback>
      <p:transition spd="slow" advTm="171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25551" y="121256"/>
            <a:ext cx="9284455" cy="35542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430" y="3896948"/>
            <a:ext cx="10239375" cy="1228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99920" y="3689280"/>
              <a:ext cx="10351080" cy="2559600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0560" y="3679920"/>
                <a:ext cx="10369800" cy="25783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6170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28"/>
    </mc:Choice>
    <mc:Fallback>
      <p:transition spd="slow" advTm="139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Latihan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AutoNum type="arabicPeriod"/>
            </a:pP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computer, </a:t>
            </a:r>
            <a:r>
              <a:rPr lang="en-US" dirty="0" err="1" smtClean="0"/>
              <a:t>beri</a:t>
            </a:r>
            <a:r>
              <a:rPr lang="en-US" dirty="0" smtClean="0"/>
              <a:t> </a:t>
            </a:r>
            <a:r>
              <a:rPr lang="en-US" dirty="0" err="1" smtClean="0"/>
              <a:t>contoh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computer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Sebutkan</a:t>
            </a:r>
            <a:r>
              <a:rPr lang="en-US" dirty="0" smtClean="0"/>
              <a:t> </a:t>
            </a:r>
            <a:r>
              <a:rPr lang="en-US" dirty="0" err="1" smtClean="0"/>
              <a:t>struktru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computer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CPU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Apakah</a:t>
            </a:r>
            <a:r>
              <a:rPr lang="en-US" dirty="0" smtClean="0"/>
              <a:t> multicore ?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Apakah</a:t>
            </a:r>
            <a:r>
              <a:rPr lang="en-US" dirty="0"/>
              <a:t> </a:t>
            </a:r>
            <a:r>
              <a:rPr lang="en-US" dirty="0" err="1" smtClean="0"/>
              <a:t>beda</a:t>
            </a:r>
            <a:r>
              <a:rPr lang="en-US" dirty="0" smtClean="0"/>
              <a:t> CPU, core </a:t>
            </a:r>
            <a:r>
              <a:rPr lang="en-US" dirty="0" err="1" smtClean="0"/>
              <a:t>dan</a:t>
            </a:r>
            <a:r>
              <a:rPr lang="en-US" dirty="0" smtClean="0"/>
              <a:t> processor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Sebutkan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r>
              <a:rPr lang="en-US" dirty="0" smtClean="0"/>
              <a:t> computer </a:t>
            </a:r>
            <a:r>
              <a:rPr lang="en-US" dirty="0" err="1" smtClean="0"/>
              <a:t>antar</a:t>
            </a:r>
            <a:r>
              <a:rPr lang="en-US" dirty="0" smtClean="0"/>
              <a:t> </a:t>
            </a:r>
            <a:r>
              <a:rPr lang="en-US" dirty="0" err="1" smtClean="0"/>
              <a:t>generasi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beda</a:t>
            </a:r>
            <a:r>
              <a:rPr lang="en-US" dirty="0" smtClean="0"/>
              <a:t> integrated circuit </a:t>
            </a:r>
            <a:r>
              <a:rPr lang="en-US" dirty="0" err="1" smtClean="0"/>
              <a:t>dan</a:t>
            </a:r>
            <a:r>
              <a:rPr lang="en-US" dirty="0" smtClean="0"/>
              <a:t> microprocessor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bunyi</a:t>
            </a:r>
            <a:r>
              <a:rPr lang="en-US" dirty="0" smtClean="0"/>
              <a:t> </a:t>
            </a:r>
            <a:r>
              <a:rPr lang="en-US" dirty="0" err="1" smtClean="0"/>
              <a:t>moore’s</a:t>
            </a:r>
            <a:r>
              <a:rPr lang="en-US" dirty="0" smtClean="0"/>
              <a:t> law?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konsekuensinya</a:t>
            </a:r>
            <a:r>
              <a:rPr lang="en-US" dirty="0" smtClean="0"/>
              <a:t>?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amdahls</a:t>
            </a:r>
            <a:r>
              <a:rPr lang="en-US" dirty="0" smtClean="0"/>
              <a:t> law, speedup factor </a:t>
            </a:r>
            <a:r>
              <a:rPr lang="en-US" dirty="0" err="1" smtClean="0"/>
              <a:t>tergantung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saja</a:t>
            </a:r>
            <a:r>
              <a:rPr lang="en-US" dirty="0" smtClean="0"/>
              <a:t>?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Jelaskan</a:t>
            </a:r>
            <a:r>
              <a:rPr lang="en-US" dirty="0" smtClean="0"/>
              <a:t> </a:t>
            </a:r>
            <a:r>
              <a:rPr lang="en-US" dirty="0" err="1" smtClean="0"/>
              <a:t>konsekuensi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amdahls</a:t>
            </a:r>
            <a:r>
              <a:rPr lang="en-US" dirty="0" smtClean="0"/>
              <a:t> law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Apa</a:t>
            </a:r>
            <a:r>
              <a:rPr lang="en-US" dirty="0" smtClean="0"/>
              <a:t> cycle time </a:t>
            </a:r>
            <a:r>
              <a:rPr lang="en-US" dirty="0" err="1" smtClean="0"/>
              <a:t>itu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Apa</a:t>
            </a:r>
            <a:r>
              <a:rPr lang="en-US" dirty="0" smtClean="0"/>
              <a:t> cycle rate </a:t>
            </a:r>
            <a:r>
              <a:rPr lang="en-US" dirty="0" err="1" smtClean="0"/>
              <a:t>itu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err="1" smtClean="0"/>
              <a:t>Apa</a:t>
            </a:r>
            <a:r>
              <a:rPr lang="en-US" dirty="0" smtClean="0"/>
              <a:t> CPI?</a:t>
            </a:r>
          </a:p>
          <a:p>
            <a:pPr marL="514350" indent="-514350">
              <a:buAutoNum type="arabicPeriod"/>
            </a:pPr>
            <a:r>
              <a:rPr lang="en-US" dirty="0" err="1" smtClean="0"/>
              <a:t>Apakah</a:t>
            </a:r>
            <a:r>
              <a:rPr lang="en-US" dirty="0" smtClean="0"/>
              <a:t> MIPS rate </a:t>
            </a:r>
            <a:r>
              <a:rPr lang="en-US" dirty="0" err="1" smtClean="0"/>
              <a:t>itu</a:t>
            </a:r>
            <a:r>
              <a:rPr lang="en-US" dirty="0" smtClean="0"/>
              <a:t>?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94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4"/>
    </mc:Choice>
    <mc:Fallback>
      <p:transition spd="slow" advTm="46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22" y="796971"/>
            <a:ext cx="10681340" cy="37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Semester </a:t>
            </a:r>
            <a:r>
              <a:rPr lang="en-US" dirty="0" err="1" smtClean="0"/>
              <a:t>Gasal</a:t>
            </a:r>
            <a:r>
              <a:rPr lang="en-US" dirty="0" smtClean="0"/>
              <a:t> 2020/2021</a:t>
            </a:r>
          </a:p>
          <a:p>
            <a:r>
              <a:rPr lang="en-US" dirty="0" err="1" smtClean="0"/>
              <a:t>Rismiyati</a:t>
            </a:r>
            <a:r>
              <a:rPr lang="en-US" dirty="0" smtClean="0"/>
              <a:t> </a:t>
            </a:r>
            <a:r>
              <a:rPr lang="en-US" dirty="0" err="1" smtClean="0"/>
              <a:t>B.Eng</a:t>
            </a:r>
            <a:r>
              <a:rPr lang="en-US" dirty="0" smtClean="0"/>
              <a:t>, M.Cs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78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94"/>
    </mc:Choice>
    <mc:Fallback>
      <p:transition spd="slow" advTm="21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Pengenalan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Konsep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Dasar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err="1" smtClean="0"/>
              <a:t>Organisasi</a:t>
            </a:r>
            <a:r>
              <a:rPr lang="en-US" dirty="0" smtClean="0"/>
              <a:t> Vs </a:t>
            </a:r>
            <a:r>
              <a:rPr lang="en-US" dirty="0" err="1" smtClean="0"/>
              <a:t>Arsitektur</a:t>
            </a:r>
            <a:endParaRPr lang="en-US" dirty="0" smtClean="0"/>
          </a:p>
          <a:p>
            <a:pPr lvl="1"/>
            <a:r>
              <a:rPr lang="en-US" dirty="0" err="1" smtClean="0"/>
              <a:t>Fungsi</a:t>
            </a:r>
            <a:r>
              <a:rPr lang="en-US" dirty="0" smtClean="0"/>
              <a:t> Vs </a:t>
            </a:r>
            <a:r>
              <a:rPr lang="en-US" dirty="0" err="1" smtClean="0"/>
              <a:t>Struktur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Evolusi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computer</a:t>
            </a:r>
          </a:p>
          <a:p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Isu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performa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0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385"/>
    </mc:Choice>
    <mc:Fallback>
      <p:transition spd="slow" advTm="46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accent2"/>
                </a:solidFill>
              </a:rPr>
              <a:t>Computer architecture </a:t>
            </a:r>
            <a:r>
              <a:rPr lang="en-US" dirty="0" smtClean="0"/>
              <a:t>refers to those attributes of a system </a:t>
            </a:r>
            <a:r>
              <a:rPr lang="en-US" dirty="0" smtClean="0">
                <a:solidFill>
                  <a:schemeClr val="accent2"/>
                </a:solidFill>
              </a:rPr>
              <a:t>visible to a programmer </a:t>
            </a:r>
            <a:r>
              <a:rPr lang="en-US" dirty="0" smtClean="0"/>
              <a:t>or, put another way, those attributes that have a </a:t>
            </a:r>
            <a:r>
              <a:rPr lang="en-US" dirty="0" smtClean="0">
                <a:solidFill>
                  <a:schemeClr val="accent2"/>
                </a:solidFill>
              </a:rPr>
              <a:t>direct impact on the logical execution of a program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Sering</a:t>
            </a:r>
            <a:r>
              <a:rPr lang="en-US" dirty="0" smtClean="0"/>
              <a:t> </a:t>
            </a:r>
            <a:r>
              <a:rPr lang="en-US" dirty="0" err="1" smtClean="0"/>
              <a:t>direfer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/>
                </a:solidFill>
              </a:rPr>
              <a:t>ISA</a:t>
            </a:r>
          </a:p>
          <a:p>
            <a:r>
              <a:rPr lang="en-US" sz="3600" dirty="0" smtClean="0">
                <a:solidFill>
                  <a:schemeClr val="accent2"/>
                </a:solidFill>
              </a:rPr>
              <a:t>instruction </a:t>
            </a:r>
            <a:r>
              <a:rPr lang="en-US" sz="3600" dirty="0" smtClean="0">
                <a:solidFill>
                  <a:schemeClr val="accent2"/>
                </a:solidFill>
              </a:rPr>
              <a:t>set architecture (ISA): </a:t>
            </a:r>
            <a:r>
              <a:rPr lang="en-US" dirty="0" smtClean="0"/>
              <a:t>defines instruction formats, instruction opcodes, registers, instruction and data memory; the effect of executed instructions on the registers and memory; and an algorithm for controlling instruction execution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27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30"/>
    </mc:Choice>
    <mc:Fallback>
      <p:transition spd="slow" advTm="114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Konsep</a:t>
            </a:r>
            <a:r>
              <a:rPr lang="en-US" dirty="0" smtClean="0"/>
              <a:t> </a:t>
            </a:r>
            <a:r>
              <a:rPr lang="en-US" dirty="0" err="1" smtClean="0"/>
              <a:t>dasar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u="sng" dirty="0" smtClean="0">
                <a:solidFill>
                  <a:schemeClr val="accent2"/>
                </a:solidFill>
              </a:rPr>
              <a:t>Computer organization </a:t>
            </a:r>
            <a:r>
              <a:rPr lang="en-US" dirty="0" smtClean="0"/>
              <a:t>refers to the operational units and their interconnections</a:t>
            </a:r>
          </a:p>
          <a:p>
            <a:r>
              <a:rPr lang="en-US" dirty="0" smtClean="0"/>
              <a:t>Examples of architectural attributes include the instruction set, the number of bits used to represent various data types (e.g., numbers, characters), I/O mechanisms, and techniques for addressing memory that realize the architectural specifications</a:t>
            </a:r>
          </a:p>
          <a:p>
            <a:r>
              <a:rPr lang="en-US" dirty="0" smtClean="0"/>
              <a:t>Organizational attributes </a:t>
            </a:r>
            <a:r>
              <a:rPr lang="en-US" dirty="0" smtClean="0">
                <a:solidFill>
                  <a:schemeClr val="accent2"/>
                </a:solidFill>
              </a:rPr>
              <a:t>include </a:t>
            </a:r>
            <a:r>
              <a:rPr lang="en-US" dirty="0" smtClean="0"/>
              <a:t>those </a:t>
            </a:r>
            <a:r>
              <a:rPr lang="en-US" dirty="0" smtClean="0">
                <a:solidFill>
                  <a:schemeClr val="accent2"/>
                </a:solidFill>
              </a:rPr>
              <a:t>hardware </a:t>
            </a:r>
            <a:r>
              <a:rPr lang="en-US" dirty="0" smtClean="0"/>
              <a:t>details transparent to the programmer, such as control signals; interfaces between the computer and peripherals; and the memory technology used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81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15"/>
    </mc:Choice>
    <mc:Fallback>
      <p:transition spd="slow" advTm="892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perbedaan</a:t>
            </a:r>
            <a:r>
              <a:rPr lang="en-US" dirty="0" smtClean="0"/>
              <a:t> </a:t>
            </a:r>
            <a:r>
              <a:rPr lang="en-US" dirty="0" err="1" smtClean="0"/>
              <a:t>Organisasi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whether a computer will have a multiply instruction : </a:t>
            </a:r>
            <a:r>
              <a:rPr lang="en-US" dirty="0" err="1" smtClean="0"/>
              <a:t>issu</a:t>
            </a:r>
            <a:r>
              <a:rPr lang="en-US" dirty="0" smtClean="0"/>
              <a:t> </a:t>
            </a:r>
            <a:r>
              <a:rPr lang="en-US" dirty="0" err="1" smtClean="0"/>
              <a:t>arsitektur</a:t>
            </a:r>
            <a:endParaRPr lang="en-US" dirty="0" smtClean="0"/>
          </a:p>
          <a:p>
            <a:r>
              <a:rPr lang="en-US" dirty="0" smtClean="0"/>
              <a:t>whether that instruction will be implemented by a special multiply unit or by a mechanism that makes repeated use of the add unit of the system : organizational issue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949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89"/>
    </mc:Choice>
    <mc:Fallback>
      <p:transition spd="slow" advTm="639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Fungsi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Struktur</a:t>
            </a:r>
            <a:r>
              <a:rPr lang="en-US" dirty="0" smtClean="0"/>
              <a:t> </a:t>
            </a:r>
            <a:r>
              <a:rPr lang="en-US" dirty="0" err="1" smtClean="0"/>
              <a:t>Komputer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Structure</a:t>
            </a:r>
            <a:r>
              <a:rPr lang="en-US" dirty="0" smtClean="0"/>
              <a:t>: The way in which the components are interrelated.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Function</a:t>
            </a:r>
            <a:r>
              <a:rPr lang="en-US" dirty="0" smtClean="0"/>
              <a:t>: The operation of each individual component as part of the structure.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7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79"/>
    </mc:Choice>
    <mc:Fallback>
      <p:transition spd="slow" advTm="34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7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51DB48EBC07046BD2F2240007B9D38" ma:contentTypeVersion="0" ma:contentTypeDescription="Create a new document." ma:contentTypeScope="" ma:versionID="9ddbf50695d24780ba3e25a730392bc1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8FB55D6-4B1B-41F6-A93A-B68F51BA2EE1}"/>
</file>

<file path=customXml/itemProps2.xml><?xml version="1.0" encoding="utf-8"?>
<ds:datastoreItem xmlns:ds="http://schemas.openxmlformats.org/officeDocument/2006/customXml" ds:itemID="{143735EE-4B9A-489E-B232-7431696C51B2}"/>
</file>

<file path=customXml/itemProps3.xml><?xml version="1.0" encoding="utf-8"?>
<ds:datastoreItem xmlns:ds="http://schemas.openxmlformats.org/officeDocument/2006/customXml" ds:itemID="{FC993B05-B812-4968-B7D1-FE9E72EEE88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2883</TotalTime>
  <Words>1380</Words>
  <Application>Microsoft Office PowerPoint</Application>
  <PresentationFormat>Widescreen</PresentationFormat>
  <Paragraphs>175</Paragraphs>
  <Slides>36</Slides>
  <Notes>0</Notes>
  <HiddenSlides>0</HiddenSlides>
  <MMClips>32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Wingdings</vt:lpstr>
      <vt:lpstr>Office Theme</vt:lpstr>
      <vt:lpstr>Organisasi dan Arsitektur Komputer</vt:lpstr>
      <vt:lpstr>Kontrak Kuliah</vt:lpstr>
      <vt:lpstr>Materi </vt:lpstr>
      <vt:lpstr>Organisasi dan Arsitektur Komputer</vt:lpstr>
      <vt:lpstr>Pengenalan Organisasi dan Arsitektur Komputer</vt:lpstr>
      <vt:lpstr>Konsep dasar Organisasi dan arsitektur komputer</vt:lpstr>
      <vt:lpstr>Konsep dasar Organisasi dan arsitektur komputer</vt:lpstr>
      <vt:lpstr>Contoh perbedaan Organisasi dan Arsitektur Komputer</vt:lpstr>
      <vt:lpstr>Fungsi dan Struktur Komputer</vt:lpstr>
      <vt:lpstr>Fungsi Komputer</vt:lpstr>
      <vt:lpstr>Struktur Komputer</vt:lpstr>
      <vt:lpstr>CPU</vt:lpstr>
      <vt:lpstr>Multicore Computer Structure</vt:lpstr>
      <vt:lpstr>PowerPoint Presentation</vt:lpstr>
      <vt:lpstr>PowerPoint Presentation</vt:lpstr>
      <vt:lpstr>PowerPoint Presentation</vt:lpstr>
      <vt:lpstr>Penugasan</vt:lpstr>
      <vt:lpstr>Sejarah  computer </vt:lpstr>
      <vt:lpstr>The First Generation: Vacuum Tubes</vt:lpstr>
      <vt:lpstr>The Second Generation: Transistors</vt:lpstr>
      <vt:lpstr>The Third Generation: Integrated Circuits</vt:lpstr>
      <vt:lpstr>Moore’s Law</vt:lpstr>
      <vt:lpstr>Later Generations</vt:lpstr>
      <vt:lpstr>Performa Komputer</vt:lpstr>
      <vt:lpstr>Aplikasi</vt:lpstr>
      <vt:lpstr>Microprocessor speed</vt:lpstr>
      <vt:lpstr>three approaches to achieving increased processor speed</vt:lpstr>
      <vt:lpstr>Amdahl’s Law</vt:lpstr>
      <vt:lpstr>PowerPoint Presentation</vt:lpstr>
      <vt:lpstr>Basic measures of computer Performance</vt:lpstr>
      <vt:lpstr>Instruction Execution Rate</vt:lpstr>
      <vt:lpstr>Instruction Execution Rate-2</vt:lpstr>
      <vt:lpstr>MIPS rate</vt:lpstr>
      <vt:lpstr>Contoh</vt:lpstr>
      <vt:lpstr>Latihan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Organisasi dan Arsitektur Komputer</dc:title>
  <dc:creator>Rismi Yati</dc:creator>
  <cp:lastModifiedBy>Rismi Yati</cp:lastModifiedBy>
  <cp:revision>97</cp:revision>
  <dcterms:created xsi:type="dcterms:W3CDTF">2021-02-10T01:45:33Z</dcterms:created>
  <dcterms:modified xsi:type="dcterms:W3CDTF">2021-02-15T04:54:01Z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0x010100F551DB48EBC07046BD2F2240007B9D38</vt:lpwstr>
  </property>
</Properties>
</file>